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7" d="100"/>
          <a:sy n="57" d="100"/>
        </p:scale>
        <p:origin x="-552"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A83CE5-7BF2-754D-AD3A-038CE231CC02}" type="datetimeFigureOut">
              <a:rPr lang="en-US" smtClean="0"/>
              <a:t>6/27/16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5F099D-1EF2-7947-B10A-CF57CE51F19C}" type="slidenum">
              <a:rPr lang="en-US" smtClean="0"/>
              <a:t>‹#›</a:t>
            </a:fld>
            <a:endParaRPr lang="en-US"/>
          </a:p>
        </p:txBody>
      </p:sp>
    </p:spTree>
    <p:extLst>
      <p:ext uri="{BB962C8B-B14F-4D97-AF65-F5344CB8AC3E}">
        <p14:creationId xmlns:p14="http://schemas.microsoft.com/office/powerpoint/2010/main" val="2042017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1pPr>
            <a:lvl2pPr marL="457200" marR="0" lvl="1"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2pPr>
            <a:lvl3pPr marL="914400" marR="0" lvl="2"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3pPr>
            <a:lvl4pPr marL="1371600" marR="0" lvl="3"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4pPr>
            <a:lvl5pPr marL="1828800" marR="0" lvl="4"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5pPr>
            <a:lvl6pPr marL="2286000" marR="0" lvl="5"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6pPr>
            <a:lvl7pPr marL="2743200" marR="0" lvl="6"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7pPr>
            <a:lvl8pPr marL="3200400" marR="0" lvl="7"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8pPr>
            <a:lvl9pPr marL="3657600" marR="0" lvl="8" indent="0" algn="l" rtl="0">
              <a:spcBef>
                <a:spcPts val="0"/>
              </a:spcBef>
              <a:buClr>
                <a:schemeClr val="dk1"/>
              </a:buClr>
              <a:buFont typeface="Arial"/>
              <a:buNone/>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124489075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3" name="Shape 12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2" name="Shape 132"/>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9" name="Shape 14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7" name="Shape 157"/>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3" name="Shape 17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1" name="Shape 18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7" name="Shape 67"/>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1" name="Shape 91"/>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599" cy="2052599"/>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5200" b="0" i="0" u="none" strike="noStrike" cap="none">
                <a:solidFill>
                  <a:schemeClr val="dk1"/>
                </a:solidFill>
                <a:latin typeface="Arial"/>
                <a:ea typeface="Arial"/>
                <a:cs typeface="Arial"/>
                <a:sym typeface="Arial"/>
              </a:defRPr>
            </a:lvl1pPr>
            <a:lvl2pPr marL="0" marR="0" lvl="1" indent="0" algn="ctr" rtl="0">
              <a:spcBef>
                <a:spcPts val="0"/>
              </a:spcBef>
              <a:buClr>
                <a:schemeClr val="dk1"/>
              </a:buClr>
              <a:buFont typeface="Arial"/>
              <a:buNone/>
              <a:defRPr sz="5200" b="0" i="0" u="none" strike="noStrike" cap="none">
                <a:solidFill>
                  <a:schemeClr val="dk1"/>
                </a:solidFill>
              </a:defRPr>
            </a:lvl2pPr>
            <a:lvl3pPr marL="0" marR="0" lvl="2" indent="0" algn="ctr" rtl="0">
              <a:spcBef>
                <a:spcPts val="0"/>
              </a:spcBef>
              <a:buClr>
                <a:schemeClr val="dk1"/>
              </a:buClr>
              <a:buFont typeface="Arial"/>
              <a:buNone/>
              <a:defRPr sz="5200" b="0" i="0" u="none" strike="noStrike" cap="none">
                <a:solidFill>
                  <a:schemeClr val="dk1"/>
                </a:solidFill>
              </a:defRPr>
            </a:lvl3pPr>
            <a:lvl4pPr marL="0" marR="0" lvl="3" indent="0" algn="ctr" rtl="0">
              <a:spcBef>
                <a:spcPts val="0"/>
              </a:spcBef>
              <a:buClr>
                <a:schemeClr val="dk1"/>
              </a:buClr>
              <a:buFont typeface="Arial"/>
              <a:buNone/>
              <a:defRPr sz="5200" b="0" i="0" u="none" strike="noStrike" cap="none">
                <a:solidFill>
                  <a:schemeClr val="dk1"/>
                </a:solidFill>
              </a:defRPr>
            </a:lvl4pPr>
            <a:lvl5pPr marL="0" marR="0" lvl="4" indent="0" algn="ctr" rtl="0">
              <a:spcBef>
                <a:spcPts val="0"/>
              </a:spcBef>
              <a:buClr>
                <a:schemeClr val="dk1"/>
              </a:buClr>
              <a:buFont typeface="Arial"/>
              <a:buNone/>
              <a:defRPr sz="5200" b="0" i="0" u="none" strike="noStrike" cap="none">
                <a:solidFill>
                  <a:schemeClr val="dk1"/>
                </a:solidFill>
              </a:defRPr>
            </a:lvl5pPr>
            <a:lvl6pPr marL="0" marR="0" lvl="5" indent="0" algn="ctr" rtl="0">
              <a:spcBef>
                <a:spcPts val="0"/>
              </a:spcBef>
              <a:buClr>
                <a:schemeClr val="dk1"/>
              </a:buClr>
              <a:buFont typeface="Arial"/>
              <a:buNone/>
              <a:defRPr sz="5200" b="0" i="0" u="none" strike="noStrike" cap="none">
                <a:solidFill>
                  <a:schemeClr val="dk1"/>
                </a:solidFill>
              </a:defRPr>
            </a:lvl6pPr>
            <a:lvl7pPr marL="0" marR="0" lvl="6" indent="0" algn="ctr" rtl="0">
              <a:spcBef>
                <a:spcPts val="0"/>
              </a:spcBef>
              <a:buClr>
                <a:schemeClr val="dk1"/>
              </a:buClr>
              <a:buFont typeface="Arial"/>
              <a:buNone/>
              <a:defRPr sz="5200" b="0" i="0" u="none" strike="noStrike" cap="none">
                <a:solidFill>
                  <a:schemeClr val="dk1"/>
                </a:solidFill>
              </a:defRPr>
            </a:lvl7pPr>
            <a:lvl8pPr marL="0" marR="0" lvl="7" indent="0" algn="ctr" rtl="0">
              <a:spcBef>
                <a:spcPts val="0"/>
              </a:spcBef>
              <a:buClr>
                <a:schemeClr val="dk1"/>
              </a:buClr>
              <a:buFont typeface="Arial"/>
              <a:buNone/>
              <a:defRPr sz="5200" b="0" i="0" u="none" strike="noStrike" cap="none">
                <a:solidFill>
                  <a:schemeClr val="dk1"/>
                </a:solidFill>
              </a:defRPr>
            </a:lvl8pPr>
            <a:lvl9pPr marL="0" marR="0" lvl="8" indent="0" algn="ctr" rtl="0">
              <a:spcBef>
                <a:spcPts val="0"/>
              </a:spcBef>
              <a:buClr>
                <a:schemeClr val="dk1"/>
              </a:buClr>
              <a:buFont typeface="Arial"/>
              <a:buNone/>
              <a:defRPr sz="5200" b="0" i="0" u="none" strike="noStrike" cap="none">
                <a:solidFill>
                  <a:schemeClr val="dk1"/>
                </a:solidFill>
              </a:defRPr>
            </a:lvl9pPr>
          </a:lstStyle>
          <a:p>
            <a:endParaRPr/>
          </a:p>
        </p:txBody>
      </p:sp>
      <p:sp>
        <p:nvSpPr>
          <p:cNvPr id="11" name="Shape 11"/>
          <p:cNvSpPr txBox="1">
            <a:spLocks noGrp="1"/>
          </p:cNvSpPr>
          <p:nvPr>
            <p:ph type="subTitle" idx="1"/>
          </p:nvPr>
        </p:nvSpPr>
        <p:spPr>
          <a:xfrm>
            <a:off x="311700" y="2834125"/>
            <a:ext cx="8520599" cy="7926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1pPr>
            <a:lvl2pPr marL="0" marR="0" lvl="1"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2pPr>
            <a:lvl3pPr marL="0" marR="0" lvl="2"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3pPr>
            <a:lvl4pPr marL="0" marR="0" lvl="3"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4pPr>
            <a:lvl5pPr marL="0" marR="0" lvl="4"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5pPr>
            <a:lvl6pPr marL="0" marR="0" lvl="5"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6pPr>
            <a:lvl7pPr marL="0" marR="0" lvl="6"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7pPr>
            <a:lvl8pPr marL="0" marR="0" lvl="7"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8pPr>
            <a:lvl9pPr marL="0" marR="0" lvl="8"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9pPr>
          </a:lstStyle>
          <a:p>
            <a:endParaRPr/>
          </a:p>
        </p:txBody>
      </p:sp>
      <p:sp>
        <p:nvSpPr>
          <p:cNvPr id="12" name="Shape 12"/>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1700" y="4230575"/>
            <a:ext cx="5998800" cy="60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2"/>
              </a:buClr>
              <a:buFont typeface="Arial"/>
              <a:buNone/>
              <a:defRPr sz="1800" b="0" i="0" u="none" strike="noStrike" cap="none">
                <a:solidFill>
                  <a:schemeClr val="dk2"/>
                </a:solidFill>
                <a:latin typeface="Arial"/>
                <a:ea typeface="Arial"/>
                <a:cs typeface="Arial"/>
                <a:sym typeface="Arial"/>
              </a:defRPr>
            </a:lvl1pPr>
            <a:lvl2pPr marL="0" marR="0" lvl="1"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2pPr>
            <a:lvl3pPr marL="0" marR="0" lvl="2"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3pPr>
            <a:lvl4pPr marL="0" marR="0" lvl="3"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4pPr>
            <a:lvl5pPr marL="0" marR="0" lvl="4"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5pPr>
            <a:lvl6pPr marL="0" marR="0" lvl="5"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6pPr>
            <a:lvl7pPr marL="0" marR="0" lvl="6"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7pPr>
            <a:lvl8pPr marL="0" marR="0" lvl="7"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8pPr>
            <a:lvl9pPr marL="0" marR="0" lvl="8"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9pPr>
          </a:lstStyle>
          <a:p>
            <a:endParaRPr/>
          </a:p>
        </p:txBody>
      </p:sp>
      <p:sp>
        <p:nvSpPr>
          <p:cNvPr id="45" name="Shape 45"/>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106125"/>
            <a:ext cx="8520599" cy="19635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12000" b="0" i="0" u="none" strike="noStrike" cap="none">
                <a:solidFill>
                  <a:schemeClr val="dk1"/>
                </a:solidFill>
                <a:latin typeface="Arial"/>
                <a:ea typeface="Arial"/>
                <a:cs typeface="Arial"/>
                <a:sym typeface="Arial"/>
              </a:defRPr>
            </a:lvl1pPr>
            <a:lvl2pPr marL="0" marR="0" lvl="1" indent="0" algn="ctr" rtl="0">
              <a:spcBef>
                <a:spcPts val="0"/>
              </a:spcBef>
              <a:buClr>
                <a:schemeClr val="dk1"/>
              </a:buClr>
              <a:buFont typeface="Arial"/>
              <a:buNone/>
              <a:defRPr sz="12000" b="0" i="0" u="none" strike="noStrike" cap="none">
                <a:solidFill>
                  <a:schemeClr val="dk1"/>
                </a:solidFill>
              </a:defRPr>
            </a:lvl2pPr>
            <a:lvl3pPr marL="0" marR="0" lvl="2" indent="0" algn="ctr" rtl="0">
              <a:spcBef>
                <a:spcPts val="0"/>
              </a:spcBef>
              <a:buClr>
                <a:schemeClr val="dk1"/>
              </a:buClr>
              <a:buFont typeface="Arial"/>
              <a:buNone/>
              <a:defRPr sz="12000" b="0" i="0" u="none" strike="noStrike" cap="none">
                <a:solidFill>
                  <a:schemeClr val="dk1"/>
                </a:solidFill>
              </a:defRPr>
            </a:lvl3pPr>
            <a:lvl4pPr marL="0" marR="0" lvl="3" indent="0" algn="ctr" rtl="0">
              <a:spcBef>
                <a:spcPts val="0"/>
              </a:spcBef>
              <a:buClr>
                <a:schemeClr val="dk1"/>
              </a:buClr>
              <a:buFont typeface="Arial"/>
              <a:buNone/>
              <a:defRPr sz="12000" b="0" i="0" u="none" strike="noStrike" cap="none">
                <a:solidFill>
                  <a:schemeClr val="dk1"/>
                </a:solidFill>
              </a:defRPr>
            </a:lvl4pPr>
            <a:lvl5pPr marL="0" marR="0" lvl="4" indent="0" algn="ctr" rtl="0">
              <a:spcBef>
                <a:spcPts val="0"/>
              </a:spcBef>
              <a:buClr>
                <a:schemeClr val="dk1"/>
              </a:buClr>
              <a:buFont typeface="Arial"/>
              <a:buNone/>
              <a:defRPr sz="12000" b="0" i="0" u="none" strike="noStrike" cap="none">
                <a:solidFill>
                  <a:schemeClr val="dk1"/>
                </a:solidFill>
              </a:defRPr>
            </a:lvl5pPr>
            <a:lvl6pPr marL="0" marR="0" lvl="5" indent="0" algn="ctr" rtl="0">
              <a:spcBef>
                <a:spcPts val="0"/>
              </a:spcBef>
              <a:buClr>
                <a:schemeClr val="dk1"/>
              </a:buClr>
              <a:buFont typeface="Arial"/>
              <a:buNone/>
              <a:defRPr sz="12000" b="0" i="0" u="none" strike="noStrike" cap="none">
                <a:solidFill>
                  <a:schemeClr val="dk1"/>
                </a:solidFill>
              </a:defRPr>
            </a:lvl6pPr>
            <a:lvl7pPr marL="0" marR="0" lvl="6" indent="0" algn="ctr" rtl="0">
              <a:spcBef>
                <a:spcPts val="0"/>
              </a:spcBef>
              <a:buClr>
                <a:schemeClr val="dk1"/>
              </a:buClr>
              <a:buFont typeface="Arial"/>
              <a:buNone/>
              <a:defRPr sz="12000" b="0" i="0" u="none" strike="noStrike" cap="none">
                <a:solidFill>
                  <a:schemeClr val="dk1"/>
                </a:solidFill>
              </a:defRPr>
            </a:lvl7pPr>
            <a:lvl8pPr marL="0" marR="0" lvl="7" indent="0" algn="ctr" rtl="0">
              <a:spcBef>
                <a:spcPts val="0"/>
              </a:spcBef>
              <a:buClr>
                <a:schemeClr val="dk1"/>
              </a:buClr>
              <a:buFont typeface="Arial"/>
              <a:buNone/>
              <a:defRPr sz="12000" b="0" i="0" u="none" strike="noStrike" cap="none">
                <a:solidFill>
                  <a:schemeClr val="dk1"/>
                </a:solidFill>
              </a:defRPr>
            </a:lvl8pPr>
            <a:lvl9pPr marL="0" marR="0" lvl="8" indent="0" algn="ctr" rtl="0">
              <a:spcBef>
                <a:spcPts val="0"/>
              </a:spcBef>
              <a:buClr>
                <a:schemeClr val="dk1"/>
              </a:buClr>
              <a:buFont typeface="Arial"/>
              <a:buNone/>
              <a:defRPr sz="12000" b="0" i="0" u="none" strike="noStrike" cap="none">
                <a:solidFill>
                  <a:schemeClr val="dk1"/>
                </a:solidFill>
              </a:defRPr>
            </a:lvl9pPr>
          </a:lstStyle>
          <a:p>
            <a:endParaRPr/>
          </a:p>
        </p:txBody>
      </p:sp>
      <p:sp>
        <p:nvSpPr>
          <p:cNvPr id="48" name="Shape 48"/>
          <p:cNvSpPr txBox="1">
            <a:spLocks noGrp="1"/>
          </p:cNvSpPr>
          <p:nvPr>
            <p:ph type="body" idx="1"/>
          </p:nvPr>
        </p:nvSpPr>
        <p:spPr>
          <a:xfrm>
            <a:off x="311700" y="3152225"/>
            <a:ext cx="8520599" cy="1300800"/>
          </a:xfrm>
          <a:prstGeom prst="rect">
            <a:avLst/>
          </a:prstGeom>
          <a:noFill/>
          <a:ln>
            <a:noFill/>
          </a:ln>
        </p:spPr>
        <p:txBody>
          <a:bodyPr lIns="91425" tIns="91425" rIns="91425" bIns="91425" anchor="t" anchorCtr="0"/>
          <a:lstStyle>
            <a:lvl1pPr marL="0" marR="0" lvl="0" indent="0" algn="ctr"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1pPr>
            <a:lvl2pPr marL="0" marR="0" lvl="1"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0" marR="0" lvl="2"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0" marR="0" lvl="3"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0" marR="0" lvl="4"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0" marR="0" lvl="5"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0" marR="0" lvl="6"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0" marR="0" lvl="7"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0" marR="0" lvl="8"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49" name="Shape 49"/>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3"/>
        <p:cNvGrpSpPr/>
        <p:nvPr/>
      </p:nvGrpSpPr>
      <p:grpSpPr>
        <a:xfrm>
          <a:off x="0" y="0"/>
          <a:ext cx="0" cy="0"/>
          <a:chOff x="0" y="0"/>
          <a:chExt cx="0" cy="0"/>
        </a:xfrm>
      </p:grpSpPr>
      <p:sp>
        <p:nvSpPr>
          <p:cNvPr id="14" name="Shape 14"/>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marL="0" marR="0" lvl="1" indent="0" algn="l" rtl="0">
              <a:spcBef>
                <a:spcPts val="0"/>
              </a:spcBef>
              <a:buClr>
                <a:schemeClr val="dk1"/>
              </a:buClr>
              <a:buFont typeface="Arial"/>
              <a:buNone/>
              <a:defRPr sz="2800" b="0" i="0" u="none" strike="noStrike" cap="none">
                <a:solidFill>
                  <a:schemeClr val="dk1"/>
                </a:solidFill>
              </a:defRPr>
            </a:lvl2pPr>
            <a:lvl3pPr marL="0" marR="0" lvl="2" indent="0" algn="l" rtl="0">
              <a:spcBef>
                <a:spcPts val="0"/>
              </a:spcBef>
              <a:buClr>
                <a:schemeClr val="dk1"/>
              </a:buClr>
              <a:buFont typeface="Arial"/>
              <a:buNone/>
              <a:defRPr sz="2800" b="0" i="0" u="none" strike="noStrike" cap="none">
                <a:solidFill>
                  <a:schemeClr val="dk1"/>
                </a:solidFill>
              </a:defRPr>
            </a:lvl3pPr>
            <a:lvl4pPr marL="0" marR="0" lvl="3" indent="0" algn="l" rtl="0">
              <a:spcBef>
                <a:spcPts val="0"/>
              </a:spcBef>
              <a:buClr>
                <a:schemeClr val="dk1"/>
              </a:buClr>
              <a:buFont typeface="Arial"/>
              <a:buNone/>
              <a:defRPr sz="2800" b="0" i="0" u="none" strike="noStrike" cap="none">
                <a:solidFill>
                  <a:schemeClr val="dk1"/>
                </a:solidFill>
              </a:defRPr>
            </a:lvl4pPr>
            <a:lvl5pPr marL="0" marR="0" lvl="4" indent="0" algn="l" rtl="0">
              <a:spcBef>
                <a:spcPts val="0"/>
              </a:spcBef>
              <a:buClr>
                <a:schemeClr val="dk1"/>
              </a:buClr>
              <a:buFont typeface="Arial"/>
              <a:buNone/>
              <a:defRPr sz="2800" b="0" i="0" u="none" strike="noStrike" cap="none">
                <a:solidFill>
                  <a:schemeClr val="dk1"/>
                </a:solidFill>
              </a:defRPr>
            </a:lvl5pPr>
            <a:lvl6pPr marL="0" marR="0" lvl="5" indent="0" algn="l" rtl="0">
              <a:spcBef>
                <a:spcPts val="0"/>
              </a:spcBef>
              <a:buClr>
                <a:schemeClr val="dk1"/>
              </a:buClr>
              <a:buFont typeface="Arial"/>
              <a:buNone/>
              <a:defRPr sz="2800" b="0" i="0" u="none" strike="noStrike" cap="none">
                <a:solidFill>
                  <a:schemeClr val="dk1"/>
                </a:solidFill>
              </a:defRPr>
            </a:lvl6pPr>
            <a:lvl7pPr marL="0" marR="0" lvl="6" indent="0" algn="l" rtl="0">
              <a:spcBef>
                <a:spcPts val="0"/>
              </a:spcBef>
              <a:buClr>
                <a:schemeClr val="dk1"/>
              </a:buClr>
              <a:buFont typeface="Arial"/>
              <a:buNone/>
              <a:defRPr sz="2800" b="0" i="0" u="none" strike="noStrike" cap="none">
                <a:solidFill>
                  <a:schemeClr val="dk1"/>
                </a:solidFill>
              </a:defRPr>
            </a:lvl7pPr>
            <a:lvl8pPr marL="0" marR="0" lvl="7" indent="0" algn="l" rtl="0">
              <a:spcBef>
                <a:spcPts val="0"/>
              </a:spcBef>
              <a:buClr>
                <a:schemeClr val="dk1"/>
              </a:buClr>
              <a:buFont typeface="Arial"/>
              <a:buNone/>
              <a:defRPr sz="2800" b="0" i="0" u="none" strike="noStrike" cap="none">
                <a:solidFill>
                  <a:schemeClr val="dk1"/>
                </a:solidFill>
              </a:defRPr>
            </a:lvl8pPr>
            <a:lvl9pPr marL="0" marR="0" lvl="8" indent="0" algn="l" rtl="0">
              <a:spcBef>
                <a:spcPts val="0"/>
              </a:spcBef>
              <a:buClr>
                <a:schemeClr val="dk1"/>
              </a:buClr>
              <a:buFont typeface="Arial"/>
              <a:buNone/>
              <a:defRPr sz="2800" b="0" i="0" u="none" strike="noStrike" cap="none">
                <a:solidFill>
                  <a:schemeClr val="dk1"/>
                </a:solidFill>
              </a:defRPr>
            </a:lvl9pPr>
          </a:lstStyle>
          <a:p>
            <a:endParaRPr/>
          </a:p>
        </p:txBody>
      </p:sp>
      <p:sp>
        <p:nvSpPr>
          <p:cNvPr id="17" name="Shape 1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1pPr>
            <a:lvl2pPr marL="0" marR="0" lvl="1"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0" marR="0" lvl="2"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0" marR="0" lvl="3"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0" marR="0" lvl="4"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0" marR="0" lvl="5"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0" marR="0" lvl="6"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0" marR="0" lvl="7"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0" marR="0" lvl="8"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18" name="Shape 1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marL="0" marR="0" lvl="1" indent="0" algn="l" rtl="0">
              <a:spcBef>
                <a:spcPts val="0"/>
              </a:spcBef>
              <a:buClr>
                <a:schemeClr val="dk1"/>
              </a:buClr>
              <a:buFont typeface="Arial"/>
              <a:buNone/>
              <a:defRPr sz="2800" b="0" i="0" u="none" strike="noStrike" cap="none">
                <a:solidFill>
                  <a:schemeClr val="dk1"/>
                </a:solidFill>
              </a:defRPr>
            </a:lvl2pPr>
            <a:lvl3pPr marL="0" marR="0" lvl="2" indent="0" algn="l" rtl="0">
              <a:spcBef>
                <a:spcPts val="0"/>
              </a:spcBef>
              <a:buClr>
                <a:schemeClr val="dk1"/>
              </a:buClr>
              <a:buFont typeface="Arial"/>
              <a:buNone/>
              <a:defRPr sz="2800" b="0" i="0" u="none" strike="noStrike" cap="none">
                <a:solidFill>
                  <a:schemeClr val="dk1"/>
                </a:solidFill>
              </a:defRPr>
            </a:lvl3pPr>
            <a:lvl4pPr marL="0" marR="0" lvl="3" indent="0" algn="l" rtl="0">
              <a:spcBef>
                <a:spcPts val="0"/>
              </a:spcBef>
              <a:buClr>
                <a:schemeClr val="dk1"/>
              </a:buClr>
              <a:buFont typeface="Arial"/>
              <a:buNone/>
              <a:defRPr sz="2800" b="0" i="0" u="none" strike="noStrike" cap="none">
                <a:solidFill>
                  <a:schemeClr val="dk1"/>
                </a:solidFill>
              </a:defRPr>
            </a:lvl4pPr>
            <a:lvl5pPr marL="0" marR="0" lvl="4" indent="0" algn="l" rtl="0">
              <a:spcBef>
                <a:spcPts val="0"/>
              </a:spcBef>
              <a:buClr>
                <a:schemeClr val="dk1"/>
              </a:buClr>
              <a:buFont typeface="Arial"/>
              <a:buNone/>
              <a:defRPr sz="2800" b="0" i="0" u="none" strike="noStrike" cap="none">
                <a:solidFill>
                  <a:schemeClr val="dk1"/>
                </a:solidFill>
              </a:defRPr>
            </a:lvl5pPr>
            <a:lvl6pPr marL="0" marR="0" lvl="5" indent="0" algn="l" rtl="0">
              <a:spcBef>
                <a:spcPts val="0"/>
              </a:spcBef>
              <a:buClr>
                <a:schemeClr val="dk1"/>
              </a:buClr>
              <a:buFont typeface="Arial"/>
              <a:buNone/>
              <a:defRPr sz="2800" b="0" i="0" u="none" strike="noStrike" cap="none">
                <a:solidFill>
                  <a:schemeClr val="dk1"/>
                </a:solidFill>
              </a:defRPr>
            </a:lvl6pPr>
            <a:lvl7pPr marL="0" marR="0" lvl="6" indent="0" algn="l" rtl="0">
              <a:spcBef>
                <a:spcPts val="0"/>
              </a:spcBef>
              <a:buClr>
                <a:schemeClr val="dk1"/>
              </a:buClr>
              <a:buFont typeface="Arial"/>
              <a:buNone/>
              <a:defRPr sz="2800" b="0" i="0" u="none" strike="noStrike" cap="none">
                <a:solidFill>
                  <a:schemeClr val="dk1"/>
                </a:solidFill>
              </a:defRPr>
            </a:lvl7pPr>
            <a:lvl8pPr marL="0" marR="0" lvl="7" indent="0" algn="l" rtl="0">
              <a:spcBef>
                <a:spcPts val="0"/>
              </a:spcBef>
              <a:buClr>
                <a:schemeClr val="dk1"/>
              </a:buClr>
              <a:buFont typeface="Arial"/>
              <a:buNone/>
              <a:defRPr sz="2800" b="0" i="0" u="none" strike="noStrike" cap="none">
                <a:solidFill>
                  <a:schemeClr val="dk1"/>
                </a:solidFill>
              </a:defRPr>
            </a:lvl8pPr>
            <a:lvl9pPr marL="0" marR="0" lvl="8" indent="0" algn="l" rtl="0">
              <a:spcBef>
                <a:spcPts val="0"/>
              </a:spcBef>
              <a:buClr>
                <a:schemeClr val="dk1"/>
              </a:buClr>
              <a:buFont typeface="Arial"/>
              <a:buNone/>
              <a:defRPr sz="2800" b="0" i="0" u="none" strike="noStrike" cap="none">
                <a:solidFill>
                  <a:schemeClr val="dk1"/>
                </a:solidFill>
              </a:defRPr>
            </a:lvl9pPr>
          </a:lstStyle>
          <a:p>
            <a:endParaRPr/>
          </a:p>
        </p:txBody>
      </p:sp>
      <p:sp>
        <p:nvSpPr>
          <p:cNvPr id="21" name="Shape 21"/>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2150850"/>
            <a:ext cx="8520599" cy="8418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Arial"/>
              <a:buNone/>
              <a:defRPr sz="3600" b="0" i="0" u="none" strike="noStrike" cap="none">
                <a:solidFill>
                  <a:schemeClr val="dk1"/>
                </a:solidFill>
                <a:latin typeface="Arial"/>
                <a:ea typeface="Arial"/>
                <a:cs typeface="Arial"/>
                <a:sym typeface="Arial"/>
              </a:defRPr>
            </a:lvl1pPr>
            <a:lvl2pPr marL="0" marR="0" lvl="1" indent="0" algn="ctr" rtl="0">
              <a:spcBef>
                <a:spcPts val="0"/>
              </a:spcBef>
              <a:buClr>
                <a:schemeClr val="dk1"/>
              </a:buClr>
              <a:buFont typeface="Arial"/>
              <a:buNone/>
              <a:defRPr sz="3600" b="0" i="0" u="none" strike="noStrike" cap="none">
                <a:solidFill>
                  <a:schemeClr val="dk1"/>
                </a:solidFill>
              </a:defRPr>
            </a:lvl2pPr>
            <a:lvl3pPr marL="0" marR="0" lvl="2" indent="0" algn="ctr" rtl="0">
              <a:spcBef>
                <a:spcPts val="0"/>
              </a:spcBef>
              <a:buClr>
                <a:schemeClr val="dk1"/>
              </a:buClr>
              <a:buFont typeface="Arial"/>
              <a:buNone/>
              <a:defRPr sz="3600" b="0" i="0" u="none" strike="noStrike" cap="none">
                <a:solidFill>
                  <a:schemeClr val="dk1"/>
                </a:solidFill>
              </a:defRPr>
            </a:lvl3pPr>
            <a:lvl4pPr marL="0" marR="0" lvl="3" indent="0" algn="ctr" rtl="0">
              <a:spcBef>
                <a:spcPts val="0"/>
              </a:spcBef>
              <a:buClr>
                <a:schemeClr val="dk1"/>
              </a:buClr>
              <a:buFont typeface="Arial"/>
              <a:buNone/>
              <a:defRPr sz="3600" b="0" i="0" u="none" strike="noStrike" cap="none">
                <a:solidFill>
                  <a:schemeClr val="dk1"/>
                </a:solidFill>
              </a:defRPr>
            </a:lvl4pPr>
            <a:lvl5pPr marL="0" marR="0" lvl="4" indent="0" algn="ctr" rtl="0">
              <a:spcBef>
                <a:spcPts val="0"/>
              </a:spcBef>
              <a:buClr>
                <a:schemeClr val="dk1"/>
              </a:buClr>
              <a:buFont typeface="Arial"/>
              <a:buNone/>
              <a:defRPr sz="3600" b="0" i="0" u="none" strike="noStrike" cap="none">
                <a:solidFill>
                  <a:schemeClr val="dk1"/>
                </a:solidFill>
              </a:defRPr>
            </a:lvl5pPr>
            <a:lvl6pPr marL="0" marR="0" lvl="5" indent="0" algn="ctr" rtl="0">
              <a:spcBef>
                <a:spcPts val="0"/>
              </a:spcBef>
              <a:buClr>
                <a:schemeClr val="dk1"/>
              </a:buClr>
              <a:buFont typeface="Arial"/>
              <a:buNone/>
              <a:defRPr sz="3600" b="0" i="0" u="none" strike="noStrike" cap="none">
                <a:solidFill>
                  <a:schemeClr val="dk1"/>
                </a:solidFill>
              </a:defRPr>
            </a:lvl6pPr>
            <a:lvl7pPr marL="0" marR="0" lvl="6" indent="0" algn="ctr" rtl="0">
              <a:spcBef>
                <a:spcPts val="0"/>
              </a:spcBef>
              <a:buClr>
                <a:schemeClr val="dk1"/>
              </a:buClr>
              <a:buFont typeface="Arial"/>
              <a:buNone/>
              <a:defRPr sz="3600" b="0" i="0" u="none" strike="noStrike" cap="none">
                <a:solidFill>
                  <a:schemeClr val="dk1"/>
                </a:solidFill>
              </a:defRPr>
            </a:lvl7pPr>
            <a:lvl8pPr marL="0" marR="0" lvl="7" indent="0" algn="ctr" rtl="0">
              <a:spcBef>
                <a:spcPts val="0"/>
              </a:spcBef>
              <a:buClr>
                <a:schemeClr val="dk1"/>
              </a:buClr>
              <a:buFont typeface="Arial"/>
              <a:buNone/>
              <a:defRPr sz="3600" b="0" i="0" u="none" strike="noStrike" cap="none">
                <a:solidFill>
                  <a:schemeClr val="dk1"/>
                </a:solidFill>
              </a:defRPr>
            </a:lvl8pPr>
            <a:lvl9pPr marL="0" marR="0" lvl="8" indent="0" algn="ctr" rtl="0">
              <a:spcBef>
                <a:spcPts val="0"/>
              </a:spcBef>
              <a:buClr>
                <a:schemeClr val="dk1"/>
              </a:buClr>
              <a:buFont typeface="Arial"/>
              <a:buNone/>
              <a:defRPr sz="3600" b="0" i="0" u="none" strike="noStrike" cap="none">
                <a:solidFill>
                  <a:schemeClr val="dk1"/>
                </a:solidFill>
              </a:defRPr>
            </a:lvl9pPr>
          </a:lstStyle>
          <a:p>
            <a:endParaRPr/>
          </a:p>
        </p:txBody>
      </p:sp>
      <p:sp>
        <p:nvSpPr>
          <p:cNvPr id="24" name="Shape 24"/>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marL="0" marR="0" lvl="1" indent="0" algn="l" rtl="0">
              <a:spcBef>
                <a:spcPts val="0"/>
              </a:spcBef>
              <a:buClr>
                <a:schemeClr val="dk1"/>
              </a:buClr>
              <a:buFont typeface="Arial"/>
              <a:buNone/>
              <a:defRPr sz="2800" b="0" i="0" u="none" strike="noStrike" cap="none">
                <a:solidFill>
                  <a:schemeClr val="dk1"/>
                </a:solidFill>
              </a:defRPr>
            </a:lvl2pPr>
            <a:lvl3pPr marL="0" marR="0" lvl="2" indent="0" algn="l" rtl="0">
              <a:spcBef>
                <a:spcPts val="0"/>
              </a:spcBef>
              <a:buClr>
                <a:schemeClr val="dk1"/>
              </a:buClr>
              <a:buFont typeface="Arial"/>
              <a:buNone/>
              <a:defRPr sz="2800" b="0" i="0" u="none" strike="noStrike" cap="none">
                <a:solidFill>
                  <a:schemeClr val="dk1"/>
                </a:solidFill>
              </a:defRPr>
            </a:lvl3pPr>
            <a:lvl4pPr marL="0" marR="0" lvl="3" indent="0" algn="l" rtl="0">
              <a:spcBef>
                <a:spcPts val="0"/>
              </a:spcBef>
              <a:buClr>
                <a:schemeClr val="dk1"/>
              </a:buClr>
              <a:buFont typeface="Arial"/>
              <a:buNone/>
              <a:defRPr sz="2800" b="0" i="0" u="none" strike="noStrike" cap="none">
                <a:solidFill>
                  <a:schemeClr val="dk1"/>
                </a:solidFill>
              </a:defRPr>
            </a:lvl4pPr>
            <a:lvl5pPr marL="0" marR="0" lvl="4" indent="0" algn="l" rtl="0">
              <a:spcBef>
                <a:spcPts val="0"/>
              </a:spcBef>
              <a:buClr>
                <a:schemeClr val="dk1"/>
              </a:buClr>
              <a:buFont typeface="Arial"/>
              <a:buNone/>
              <a:defRPr sz="2800" b="0" i="0" u="none" strike="noStrike" cap="none">
                <a:solidFill>
                  <a:schemeClr val="dk1"/>
                </a:solidFill>
              </a:defRPr>
            </a:lvl5pPr>
            <a:lvl6pPr marL="0" marR="0" lvl="5" indent="0" algn="l" rtl="0">
              <a:spcBef>
                <a:spcPts val="0"/>
              </a:spcBef>
              <a:buClr>
                <a:schemeClr val="dk1"/>
              </a:buClr>
              <a:buFont typeface="Arial"/>
              <a:buNone/>
              <a:defRPr sz="2800" b="0" i="0" u="none" strike="noStrike" cap="none">
                <a:solidFill>
                  <a:schemeClr val="dk1"/>
                </a:solidFill>
              </a:defRPr>
            </a:lvl6pPr>
            <a:lvl7pPr marL="0" marR="0" lvl="6" indent="0" algn="l" rtl="0">
              <a:spcBef>
                <a:spcPts val="0"/>
              </a:spcBef>
              <a:buClr>
                <a:schemeClr val="dk1"/>
              </a:buClr>
              <a:buFont typeface="Arial"/>
              <a:buNone/>
              <a:defRPr sz="2800" b="0" i="0" u="none" strike="noStrike" cap="none">
                <a:solidFill>
                  <a:schemeClr val="dk1"/>
                </a:solidFill>
              </a:defRPr>
            </a:lvl7pPr>
            <a:lvl8pPr marL="0" marR="0" lvl="7" indent="0" algn="l" rtl="0">
              <a:spcBef>
                <a:spcPts val="0"/>
              </a:spcBef>
              <a:buClr>
                <a:schemeClr val="dk1"/>
              </a:buClr>
              <a:buFont typeface="Arial"/>
              <a:buNone/>
              <a:defRPr sz="2800" b="0" i="0" u="none" strike="noStrike" cap="none">
                <a:solidFill>
                  <a:schemeClr val="dk1"/>
                </a:solidFill>
              </a:defRPr>
            </a:lvl8pPr>
            <a:lvl9pPr marL="0" marR="0" lvl="8" indent="0" algn="l" rtl="0">
              <a:spcBef>
                <a:spcPts val="0"/>
              </a:spcBef>
              <a:buClr>
                <a:schemeClr val="dk1"/>
              </a:buClr>
              <a:buFont typeface="Arial"/>
              <a:buNone/>
              <a:defRPr sz="2800" b="0" i="0" u="none" strike="noStrike" cap="none">
                <a:solidFill>
                  <a:schemeClr val="dk1"/>
                </a:solidFill>
              </a:defRPr>
            </a:lvl9pPr>
          </a:lstStyle>
          <a:p>
            <a:endParaRPr/>
          </a:p>
        </p:txBody>
      </p:sp>
      <p:sp>
        <p:nvSpPr>
          <p:cNvPr id="27" name="Shape 27"/>
          <p:cNvSpPr txBox="1">
            <a:spLocks noGrp="1"/>
          </p:cNvSpPr>
          <p:nvPr>
            <p:ph type="body" idx="1"/>
          </p:nvPr>
        </p:nvSpPr>
        <p:spPr>
          <a:xfrm>
            <a:off x="311700" y="1152475"/>
            <a:ext cx="3999897"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1pPr>
            <a:lvl2pPr marL="0" marR="0" lvl="1"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2pPr>
            <a:lvl3pPr marL="0" marR="0" lvl="2"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3pPr>
            <a:lvl4pPr marL="0" marR="0" lvl="3"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4pPr>
            <a:lvl5pPr marL="0" marR="0" lvl="4"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5pPr>
            <a:lvl6pPr marL="0" marR="0" lvl="5"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6pPr>
            <a:lvl7pPr marL="0" marR="0" lvl="6"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7pPr>
            <a:lvl8pPr marL="0" marR="0" lvl="7"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8pPr>
            <a:lvl9pPr marL="0" marR="0" lvl="8"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9pPr>
          </a:lstStyle>
          <a:p>
            <a:endParaRPr/>
          </a:p>
        </p:txBody>
      </p:sp>
      <p:sp>
        <p:nvSpPr>
          <p:cNvPr id="28" name="Shape 28"/>
          <p:cNvSpPr txBox="1">
            <a:spLocks noGrp="1"/>
          </p:cNvSpPr>
          <p:nvPr>
            <p:ph type="body" idx="2"/>
          </p:nvPr>
        </p:nvSpPr>
        <p:spPr>
          <a:xfrm>
            <a:off x="4832400" y="1152475"/>
            <a:ext cx="3999897"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1pPr>
            <a:lvl2pPr marL="0" marR="0" lvl="1"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2pPr>
            <a:lvl3pPr marL="0" marR="0" lvl="2"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3pPr>
            <a:lvl4pPr marL="0" marR="0" lvl="3"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4pPr>
            <a:lvl5pPr marL="0" marR="0" lvl="4"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5pPr>
            <a:lvl6pPr marL="0" marR="0" lvl="5"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6pPr>
            <a:lvl7pPr marL="0" marR="0" lvl="6"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7pPr>
            <a:lvl8pPr marL="0" marR="0" lvl="7"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8pPr>
            <a:lvl9pPr marL="0" marR="0" lvl="8"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9pPr>
          </a:lstStyle>
          <a:p>
            <a:endParaRPr/>
          </a:p>
        </p:txBody>
      </p:sp>
      <p:sp>
        <p:nvSpPr>
          <p:cNvPr id="29" name="Shape 29"/>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555600"/>
            <a:ext cx="2807999" cy="755697"/>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2400" b="0" i="0" u="none" strike="noStrike" cap="none">
                <a:solidFill>
                  <a:schemeClr val="dk1"/>
                </a:solidFill>
                <a:latin typeface="Arial"/>
                <a:ea typeface="Arial"/>
                <a:cs typeface="Arial"/>
                <a:sym typeface="Arial"/>
              </a:defRPr>
            </a:lvl1pPr>
            <a:lvl2pPr marL="0" marR="0" lvl="1" indent="0" algn="l" rtl="0">
              <a:spcBef>
                <a:spcPts val="0"/>
              </a:spcBef>
              <a:buClr>
                <a:schemeClr val="dk1"/>
              </a:buClr>
              <a:buFont typeface="Arial"/>
              <a:buNone/>
              <a:defRPr sz="2400" b="0" i="0" u="none" strike="noStrike" cap="none">
                <a:solidFill>
                  <a:schemeClr val="dk1"/>
                </a:solidFill>
              </a:defRPr>
            </a:lvl2pPr>
            <a:lvl3pPr marL="0" marR="0" lvl="2" indent="0" algn="l" rtl="0">
              <a:spcBef>
                <a:spcPts val="0"/>
              </a:spcBef>
              <a:buClr>
                <a:schemeClr val="dk1"/>
              </a:buClr>
              <a:buFont typeface="Arial"/>
              <a:buNone/>
              <a:defRPr sz="2400" b="0" i="0" u="none" strike="noStrike" cap="none">
                <a:solidFill>
                  <a:schemeClr val="dk1"/>
                </a:solidFill>
              </a:defRPr>
            </a:lvl3pPr>
            <a:lvl4pPr marL="0" marR="0" lvl="3" indent="0" algn="l" rtl="0">
              <a:spcBef>
                <a:spcPts val="0"/>
              </a:spcBef>
              <a:buClr>
                <a:schemeClr val="dk1"/>
              </a:buClr>
              <a:buFont typeface="Arial"/>
              <a:buNone/>
              <a:defRPr sz="2400" b="0" i="0" u="none" strike="noStrike" cap="none">
                <a:solidFill>
                  <a:schemeClr val="dk1"/>
                </a:solidFill>
              </a:defRPr>
            </a:lvl4pPr>
            <a:lvl5pPr marL="0" marR="0" lvl="4" indent="0" algn="l" rtl="0">
              <a:spcBef>
                <a:spcPts val="0"/>
              </a:spcBef>
              <a:buClr>
                <a:schemeClr val="dk1"/>
              </a:buClr>
              <a:buFont typeface="Arial"/>
              <a:buNone/>
              <a:defRPr sz="2400" b="0" i="0" u="none" strike="noStrike" cap="none">
                <a:solidFill>
                  <a:schemeClr val="dk1"/>
                </a:solidFill>
              </a:defRPr>
            </a:lvl5pPr>
            <a:lvl6pPr marL="0" marR="0" lvl="5" indent="0" algn="l" rtl="0">
              <a:spcBef>
                <a:spcPts val="0"/>
              </a:spcBef>
              <a:buClr>
                <a:schemeClr val="dk1"/>
              </a:buClr>
              <a:buFont typeface="Arial"/>
              <a:buNone/>
              <a:defRPr sz="2400" b="0" i="0" u="none" strike="noStrike" cap="none">
                <a:solidFill>
                  <a:schemeClr val="dk1"/>
                </a:solidFill>
              </a:defRPr>
            </a:lvl6pPr>
            <a:lvl7pPr marL="0" marR="0" lvl="6" indent="0" algn="l" rtl="0">
              <a:spcBef>
                <a:spcPts val="0"/>
              </a:spcBef>
              <a:buClr>
                <a:schemeClr val="dk1"/>
              </a:buClr>
              <a:buFont typeface="Arial"/>
              <a:buNone/>
              <a:defRPr sz="2400" b="0" i="0" u="none" strike="noStrike" cap="none">
                <a:solidFill>
                  <a:schemeClr val="dk1"/>
                </a:solidFill>
              </a:defRPr>
            </a:lvl7pPr>
            <a:lvl8pPr marL="0" marR="0" lvl="7" indent="0" algn="l" rtl="0">
              <a:spcBef>
                <a:spcPts val="0"/>
              </a:spcBef>
              <a:buClr>
                <a:schemeClr val="dk1"/>
              </a:buClr>
              <a:buFont typeface="Arial"/>
              <a:buNone/>
              <a:defRPr sz="2400" b="0" i="0" u="none" strike="noStrike" cap="none">
                <a:solidFill>
                  <a:schemeClr val="dk1"/>
                </a:solidFill>
              </a:defRPr>
            </a:lvl8pPr>
            <a:lvl9pPr marL="0" marR="0" lvl="8" indent="0" algn="l" rtl="0">
              <a:spcBef>
                <a:spcPts val="0"/>
              </a:spcBef>
              <a:buClr>
                <a:schemeClr val="dk1"/>
              </a:buClr>
              <a:buFont typeface="Arial"/>
              <a:buNone/>
              <a:defRPr sz="2400" b="0" i="0" u="none" strike="noStrike" cap="none">
                <a:solidFill>
                  <a:schemeClr val="dk1"/>
                </a:solidFill>
              </a:defRPr>
            </a:lvl9pPr>
          </a:lstStyle>
          <a:p>
            <a:endParaRPr/>
          </a:p>
        </p:txBody>
      </p:sp>
      <p:sp>
        <p:nvSpPr>
          <p:cNvPr id="32" name="Shape 32"/>
          <p:cNvSpPr txBox="1">
            <a:spLocks noGrp="1"/>
          </p:cNvSpPr>
          <p:nvPr>
            <p:ph type="body" idx="1"/>
          </p:nvPr>
        </p:nvSpPr>
        <p:spPr>
          <a:xfrm>
            <a:off x="311700" y="1389600"/>
            <a:ext cx="2807999" cy="3179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1pPr>
            <a:lvl2pPr marL="0" marR="0" lvl="1"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2pPr>
            <a:lvl3pPr marL="0" marR="0" lvl="2"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3pPr>
            <a:lvl4pPr marL="0" marR="0" lvl="3"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4pPr>
            <a:lvl5pPr marL="0" marR="0" lvl="4"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5pPr>
            <a:lvl6pPr marL="0" marR="0" lvl="5"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6pPr>
            <a:lvl7pPr marL="0" marR="0" lvl="6"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7pPr>
            <a:lvl8pPr marL="0" marR="0" lvl="7"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8pPr>
            <a:lvl9pPr marL="0" marR="0" lvl="8"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9pPr>
          </a:lstStyle>
          <a:p>
            <a:endParaRPr/>
          </a:p>
        </p:txBody>
      </p:sp>
      <p:sp>
        <p:nvSpPr>
          <p:cNvPr id="33" name="Shape 33"/>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Main Poi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90250" y="450150"/>
            <a:ext cx="6367800" cy="40908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1"/>
              </a:buClr>
              <a:buFont typeface="Arial"/>
              <a:buNone/>
              <a:defRPr sz="4800" b="0" i="0" u="none" strike="noStrike" cap="none">
                <a:solidFill>
                  <a:schemeClr val="dk1"/>
                </a:solidFill>
                <a:latin typeface="Arial"/>
                <a:ea typeface="Arial"/>
                <a:cs typeface="Arial"/>
                <a:sym typeface="Arial"/>
              </a:defRPr>
            </a:lvl1pPr>
            <a:lvl2pPr marL="0" marR="0" lvl="1" indent="0" algn="l" rtl="0">
              <a:spcBef>
                <a:spcPts val="0"/>
              </a:spcBef>
              <a:buClr>
                <a:schemeClr val="dk1"/>
              </a:buClr>
              <a:buFont typeface="Arial"/>
              <a:buNone/>
              <a:defRPr sz="4800" b="0" i="0" u="none" strike="noStrike" cap="none">
                <a:solidFill>
                  <a:schemeClr val="dk1"/>
                </a:solidFill>
              </a:defRPr>
            </a:lvl2pPr>
            <a:lvl3pPr marL="0" marR="0" lvl="2" indent="0" algn="l" rtl="0">
              <a:spcBef>
                <a:spcPts val="0"/>
              </a:spcBef>
              <a:buClr>
                <a:schemeClr val="dk1"/>
              </a:buClr>
              <a:buFont typeface="Arial"/>
              <a:buNone/>
              <a:defRPr sz="4800" b="0" i="0" u="none" strike="noStrike" cap="none">
                <a:solidFill>
                  <a:schemeClr val="dk1"/>
                </a:solidFill>
              </a:defRPr>
            </a:lvl3pPr>
            <a:lvl4pPr marL="0" marR="0" lvl="3" indent="0" algn="l" rtl="0">
              <a:spcBef>
                <a:spcPts val="0"/>
              </a:spcBef>
              <a:buClr>
                <a:schemeClr val="dk1"/>
              </a:buClr>
              <a:buFont typeface="Arial"/>
              <a:buNone/>
              <a:defRPr sz="4800" b="0" i="0" u="none" strike="noStrike" cap="none">
                <a:solidFill>
                  <a:schemeClr val="dk1"/>
                </a:solidFill>
              </a:defRPr>
            </a:lvl4pPr>
            <a:lvl5pPr marL="0" marR="0" lvl="4" indent="0" algn="l" rtl="0">
              <a:spcBef>
                <a:spcPts val="0"/>
              </a:spcBef>
              <a:buClr>
                <a:schemeClr val="dk1"/>
              </a:buClr>
              <a:buFont typeface="Arial"/>
              <a:buNone/>
              <a:defRPr sz="4800" b="0" i="0" u="none" strike="noStrike" cap="none">
                <a:solidFill>
                  <a:schemeClr val="dk1"/>
                </a:solidFill>
              </a:defRPr>
            </a:lvl5pPr>
            <a:lvl6pPr marL="0" marR="0" lvl="5" indent="0" algn="l" rtl="0">
              <a:spcBef>
                <a:spcPts val="0"/>
              </a:spcBef>
              <a:buClr>
                <a:schemeClr val="dk1"/>
              </a:buClr>
              <a:buFont typeface="Arial"/>
              <a:buNone/>
              <a:defRPr sz="4800" b="0" i="0" u="none" strike="noStrike" cap="none">
                <a:solidFill>
                  <a:schemeClr val="dk1"/>
                </a:solidFill>
              </a:defRPr>
            </a:lvl6pPr>
            <a:lvl7pPr marL="0" marR="0" lvl="6" indent="0" algn="l" rtl="0">
              <a:spcBef>
                <a:spcPts val="0"/>
              </a:spcBef>
              <a:buClr>
                <a:schemeClr val="dk1"/>
              </a:buClr>
              <a:buFont typeface="Arial"/>
              <a:buNone/>
              <a:defRPr sz="4800" b="0" i="0" u="none" strike="noStrike" cap="none">
                <a:solidFill>
                  <a:schemeClr val="dk1"/>
                </a:solidFill>
              </a:defRPr>
            </a:lvl7pPr>
            <a:lvl8pPr marL="0" marR="0" lvl="7" indent="0" algn="l" rtl="0">
              <a:spcBef>
                <a:spcPts val="0"/>
              </a:spcBef>
              <a:buClr>
                <a:schemeClr val="dk1"/>
              </a:buClr>
              <a:buFont typeface="Arial"/>
              <a:buNone/>
              <a:defRPr sz="4800" b="0" i="0" u="none" strike="noStrike" cap="none">
                <a:solidFill>
                  <a:schemeClr val="dk1"/>
                </a:solidFill>
              </a:defRPr>
            </a:lvl8pPr>
            <a:lvl9pPr marL="0" marR="0" lvl="8" indent="0" algn="l" rtl="0">
              <a:spcBef>
                <a:spcPts val="0"/>
              </a:spcBef>
              <a:buClr>
                <a:schemeClr val="dk1"/>
              </a:buClr>
              <a:buFont typeface="Arial"/>
              <a:buNone/>
              <a:defRPr sz="4800" b="0" i="0" u="none" strike="noStrike" cap="none">
                <a:solidFill>
                  <a:schemeClr val="dk1"/>
                </a:solidFill>
              </a:defRPr>
            </a:lvl9pPr>
          </a:lstStyle>
          <a:p>
            <a:endParaRPr/>
          </a:p>
        </p:txBody>
      </p:sp>
      <p:sp>
        <p:nvSpPr>
          <p:cNvPr id="36" name="Shape 36"/>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7"/>
        <p:cNvGrpSpPr/>
        <p:nvPr/>
      </p:nvGrpSpPr>
      <p:grpSpPr>
        <a:xfrm>
          <a:off x="0" y="0"/>
          <a:ext cx="0" cy="0"/>
          <a:chOff x="0" y="0"/>
          <a:chExt cx="0" cy="0"/>
        </a:xfrm>
      </p:grpSpPr>
      <p:sp>
        <p:nvSpPr>
          <p:cNvPr id="38" name="Shape 38"/>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9" name="Shape 39"/>
          <p:cNvSpPr txBox="1">
            <a:spLocks noGrp="1"/>
          </p:cNvSpPr>
          <p:nvPr>
            <p:ph type="title"/>
          </p:nvPr>
        </p:nvSpPr>
        <p:spPr>
          <a:xfrm>
            <a:off x="265500" y="1233175"/>
            <a:ext cx="4045197" cy="14823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4200" b="0" i="0" u="none" strike="noStrike" cap="none">
                <a:solidFill>
                  <a:schemeClr val="dk1"/>
                </a:solidFill>
                <a:latin typeface="Arial"/>
                <a:ea typeface="Arial"/>
                <a:cs typeface="Arial"/>
                <a:sym typeface="Arial"/>
              </a:defRPr>
            </a:lvl1pPr>
            <a:lvl2pPr marL="0" marR="0" lvl="1" indent="0" algn="ctr" rtl="0">
              <a:spcBef>
                <a:spcPts val="0"/>
              </a:spcBef>
              <a:buClr>
                <a:schemeClr val="dk1"/>
              </a:buClr>
              <a:buFont typeface="Arial"/>
              <a:buNone/>
              <a:defRPr sz="4200" b="0" i="0" u="none" strike="noStrike" cap="none">
                <a:solidFill>
                  <a:schemeClr val="dk1"/>
                </a:solidFill>
              </a:defRPr>
            </a:lvl2pPr>
            <a:lvl3pPr marL="0" marR="0" lvl="2" indent="0" algn="ctr" rtl="0">
              <a:spcBef>
                <a:spcPts val="0"/>
              </a:spcBef>
              <a:buClr>
                <a:schemeClr val="dk1"/>
              </a:buClr>
              <a:buFont typeface="Arial"/>
              <a:buNone/>
              <a:defRPr sz="4200" b="0" i="0" u="none" strike="noStrike" cap="none">
                <a:solidFill>
                  <a:schemeClr val="dk1"/>
                </a:solidFill>
              </a:defRPr>
            </a:lvl3pPr>
            <a:lvl4pPr marL="0" marR="0" lvl="3" indent="0" algn="ctr" rtl="0">
              <a:spcBef>
                <a:spcPts val="0"/>
              </a:spcBef>
              <a:buClr>
                <a:schemeClr val="dk1"/>
              </a:buClr>
              <a:buFont typeface="Arial"/>
              <a:buNone/>
              <a:defRPr sz="4200" b="0" i="0" u="none" strike="noStrike" cap="none">
                <a:solidFill>
                  <a:schemeClr val="dk1"/>
                </a:solidFill>
              </a:defRPr>
            </a:lvl4pPr>
            <a:lvl5pPr marL="0" marR="0" lvl="4" indent="0" algn="ctr" rtl="0">
              <a:spcBef>
                <a:spcPts val="0"/>
              </a:spcBef>
              <a:buClr>
                <a:schemeClr val="dk1"/>
              </a:buClr>
              <a:buFont typeface="Arial"/>
              <a:buNone/>
              <a:defRPr sz="4200" b="0" i="0" u="none" strike="noStrike" cap="none">
                <a:solidFill>
                  <a:schemeClr val="dk1"/>
                </a:solidFill>
              </a:defRPr>
            </a:lvl5pPr>
            <a:lvl6pPr marL="0" marR="0" lvl="5" indent="0" algn="ctr" rtl="0">
              <a:spcBef>
                <a:spcPts val="0"/>
              </a:spcBef>
              <a:buClr>
                <a:schemeClr val="dk1"/>
              </a:buClr>
              <a:buFont typeface="Arial"/>
              <a:buNone/>
              <a:defRPr sz="4200" b="0" i="0" u="none" strike="noStrike" cap="none">
                <a:solidFill>
                  <a:schemeClr val="dk1"/>
                </a:solidFill>
              </a:defRPr>
            </a:lvl6pPr>
            <a:lvl7pPr marL="0" marR="0" lvl="6" indent="0" algn="ctr" rtl="0">
              <a:spcBef>
                <a:spcPts val="0"/>
              </a:spcBef>
              <a:buClr>
                <a:schemeClr val="dk1"/>
              </a:buClr>
              <a:buFont typeface="Arial"/>
              <a:buNone/>
              <a:defRPr sz="4200" b="0" i="0" u="none" strike="noStrike" cap="none">
                <a:solidFill>
                  <a:schemeClr val="dk1"/>
                </a:solidFill>
              </a:defRPr>
            </a:lvl7pPr>
            <a:lvl8pPr marL="0" marR="0" lvl="7" indent="0" algn="ctr" rtl="0">
              <a:spcBef>
                <a:spcPts val="0"/>
              </a:spcBef>
              <a:buClr>
                <a:schemeClr val="dk1"/>
              </a:buClr>
              <a:buFont typeface="Arial"/>
              <a:buNone/>
              <a:defRPr sz="4200" b="0" i="0" u="none" strike="noStrike" cap="none">
                <a:solidFill>
                  <a:schemeClr val="dk1"/>
                </a:solidFill>
              </a:defRPr>
            </a:lvl8pPr>
            <a:lvl9pPr marL="0" marR="0" lvl="8" indent="0" algn="ctr" rtl="0">
              <a:spcBef>
                <a:spcPts val="0"/>
              </a:spcBef>
              <a:buClr>
                <a:schemeClr val="dk1"/>
              </a:buClr>
              <a:buFont typeface="Arial"/>
              <a:buNone/>
              <a:defRPr sz="4200" b="0" i="0" u="none" strike="noStrike" cap="none">
                <a:solidFill>
                  <a:schemeClr val="dk1"/>
                </a:solidFill>
              </a:defRPr>
            </a:lvl9pPr>
          </a:lstStyle>
          <a:p>
            <a:endParaRPr/>
          </a:p>
        </p:txBody>
      </p:sp>
      <p:sp>
        <p:nvSpPr>
          <p:cNvPr id="40" name="Shape 40"/>
          <p:cNvSpPr txBox="1">
            <a:spLocks noGrp="1"/>
          </p:cNvSpPr>
          <p:nvPr>
            <p:ph type="subTitle" idx="1"/>
          </p:nvPr>
        </p:nvSpPr>
        <p:spPr>
          <a:xfrm>
            <a:off x="265500" y="2803075"/>
            <a:ext cx="4045197" cy="12351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1pPr>
            <a:lvl2pPr marL="0" marR="0" lvl="1"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2pPr>
            <a:lvl3pPr marL="0" marR="0" lvl="2"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3pPr>
            <a:lvl4pPr marL="0" marR="0" lvl="3"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4pPr>
            <a:lvl5pPr marL="0" marR="0" lvl="4"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5pPr>
            <a:lvl6pPr marL="0" marR="0" lvl="5"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6pPr>
            <a:lvl7pPr marL="0" marR="0" lvl="6"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7pPr>
            <a:lvl8pPr marL="0" marR="0" lvl="7"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8pPr>
            <a:lvl9pPr marL="0" marR="0" lvl="8"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9pPr>
          </a:lstStyle>
          <a:p>
            <a:endParaRPr/>
          </a:p>
        </p:txBody>
      </p:sp>
      <p:sp>
        <p:nvSpPr>
          <p:cNvPr id="41" name="Shape 41"/>
          <p:cNvSpPr txBox="1">
            <a:spLocks noGrp="1"/>
          </p:cNvSpPr>
          <p:nvPr>
            <p:ph type="body" idx="2"/>
          </p:nvPr>
        </p:nvSpPr>
        <p:spPr>
          <a:xfrm>
            <a:off x="4939500" y="724075"/>
            <a:ext cx="3837000" cy="3695099"/>
          </a:xfrm>
          <a:prstGeom prst="rect">
            <a:avLst/>
          </a:prstGeom>
          <a:noFill/>
          <a:ln>
            <a:noFill/>
          </a:ln>
        </p:spPr>
        <p:txBody>
          <a:bodyPr lIns="91425" tIns="91425" rIns="91425" bIns="91425" anchor="ctr" anchorCtr="0"/>
          <a:lstStyle>
            <a:lvl1pPr marL="0" marR="0" lvl="0"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1pPr>
            <a:lvl2pPr marL="0" marR="0" lvl="1"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0" marR="0" lvl="2"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0" marR="0" lvl="3"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0" marR="0" lvl="4"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0" marR="0" lvl="5"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0" marR="0" lvl="6"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0" marR="0" lvl="7"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0" marR="0" lvl="8"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42" name="Shape 42"/>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marL="0" marR="0" lvl="1" indent="0" algn="l" rtl="0">
              <a:spcBef>
                <a:spcPts val="0"/>
              </a:spcBef>
              <a:buClr>
                <a:schemeClr val="dk1"/>
              </a:buClr>
              <a:buFont typeface="Arial"/>
              <a:buNone/>
              <a:defRPr sz="2800" b="0" i="0" u="none" strike="noStrike" cap="none">
                <a:solidFill>
                  <a:schemeClr val="dk1"/>
                </a:solidFill>
              </a:defRPr>
            </a:lvl2pPr>
            <a:lvl3pPr marL="0" marR="0" lvl="2" indent="0" algn="l" rtl="0">
              <a:spcBef>
                <a:spcPts val="0"/>
              </a:spcBef>
              <a:buClr>
                <a:schemeClr val="dk1"/>
              </a:buClr>
              <a:buFont typeface="Arial"/>
              <a:buNone/>
              <a:defRPr sz="2800" b="0" i="0" u="none" strike="noStrike" cap="none">
                <a:solidFill>
                  <a:schemeClr val="dk1"/>
                </a:solidFill>
              </a:defRPr>
            </a:lvl3pPr>
            <a:lvl4pPr marL="0" marR="0" lvl="3" indent="0" algn="l" rtl="0">
              <a:spcBef>
                <a:spcPts val="0"/>
              </a:spcBef>
              <a:buClr>
                <a:schemeClr val="dk1"/>
              </a:buClr>
              <a:buFont typeface="Arial"/>
              <a:buNone/>
              <a:defRPr sz="2800" b="0" i="0" u="none" strike="noStrike" cap="none">
                <a:solidFill>
                  <a:schemeClr val="dk1"/>
                </a:solidFill>
              </a:defRPr>
            </a:lvl4pPr>
            <a:lvl5pPr marL="0" marR="0" lvl="4" indent="0" algn="l" rtl="0">
              <a:spcBef>
                <a:spcPts val="0"/>
              </a:spcBef>
              <a:buClr>
                <a:schemeClr val="dk1"/>
              </a:buClr>
              <a:buFont typeface="Arial"/>
              <a:buNone/>
              <a:defRPr sz="2800" b="0" i="0" u="none" strike="noStrike" cap="none">
                <a:solidFill>
                  <a:schemeClr val="dk1"/>
                </a:solidFill>
              </a:defRPr>
            </a:lvl5pPr>
            <a:lvl6pPr marL="0" marR="0" lvl="5" indent="0" algn="l" rtl="0">
              <a:spcBef>
                <a:spcPts val="0"/>
              </a:spcBef>
              <a:buClr>
                <a:schemeClr val="dk1"/>
              </a:buClr>
              <a:buFont typeface="Arial"/>
              <a:buNone/>
              <a:defRPr sz="2800" b="0" i="0" u="none" strike="noStrike" cap="none">
                <a:solidFill>
                  <a:schemeClr val="dk1"/>
                </a:solidFill>
              </a:defRPr>
            </a:lvl6pPr>
            <a:lvl7pPr marL="0" marR="0" lvl="6" indent="0" algn="l" rtl="0">
              <a:spcBef>
                <a:spcPts val="0"/>
              </a:spcBef>
              <a:buClr>
                <a:schemeClr val="dk1"/>
              </a:buClr>
              <a:buFont typeface="Arial"/>
              <a:buNone/>
              <a:defRPr sz="2800" b="0" i="0" u="none" strike="noStrike" cap="none">
                <a:solidFill>
                  <a:schemeClr val="dk1"/>
                </a:solidFill>
              </a:defRPr>
            </a:lvl7pPr>
            <a:lvl8pPr marL="0" marR="0" lvl="7" indent="0" algn="l" rtl="0">
              <a:spcBef>
                <a:spcPts val="0"/>
              </a:spcBef>
              <a:buClr>
                <a:schemeClr val="dk1"/>
              </a:buClr>
              <a:buFont typeface="Arial"/>
              <a:buNone/>
              <a:defRPr sz="2800" b="0" i="0" u="none" strike="noStrike" cap="none">
                <a:solidFill>
                  <a:schemeClr val="dk1"/>
                </a:solidFill>
              </a:defRPr>
            </a:lvl8pPr>
            <a:lvl9pPr marL="0" marR="0" lvl="8" indent="0" algn="l" rtl="0">
              <a:spcBef>
                <a:spcPts val="0"/>
              </a:spcBef>
              <a:buClr>
                <a:schemeClr val="dk1"/>
              </a:buClr>
              <a:buFont typeface="Arial"/>
              <a:buNone/>
              <a:defRPr sz="2800" b="0" i="0" u="none" strike="noStrike" cap="none">
                <a:solidFill>
                  <a:schemeClr val="dk1"/>
                </a:solidFill>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1pPr>
            <a:lvl2pPr marL="0" marR="0" lvl="1"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0" marR="0" lvl="2"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0" marR="0" lvl="3"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0" marR="0" lvl="4"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0" marR="0" lvl="5"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0" marR="0" lvl="6"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0" marR="0" lvl="7"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0" marR="0" lvl="8"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0" i="0" u="none" strike="noStrike" cap="none">
                <a:solidFill>
                  <a:schemeClr val="dk2"/>
                </a:solidFill>
                <a:latin typeface="Arial"/>
                <a:ea typeface="Arial"/>
                <a:cs typeface="Arial"/>
                <a:sym typeface="Arial"/>
              </a:rPr>
              <a:t>‹#›</a:t>
            </a:fld>
            <a:endParaRPr lang="en" sz="1000" b="0" i="0" u="none" strike="noStrike" cap="none">
              <a:solidFill>
                <a:schemeClr val="dk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www.appropriations.senate.gov/imo/media/doc/060916-FY17-LaborHHS-Approps-Full-Committee-Markup-Summary-Web.pdf" TargetMode="External"/><Relationship Id="rId5" Type="http://schemas.openxmlformats.org/officeDocument/2006/relationships/hyperlink" Target="http://abetterway.speaker.gov/_assets/pdf/ABetterWay-Poverty-PolicyPaper.pdf" TargetMode="External"/><Relationship Id="rId6" Type="http://schemas.openxmlformats.org/officeDocument/2006/relationships/hyperlink" Target="http://extranet.cccco.edu/Portals/1/WED/Perkins/16-204-2016-17%20Title%20I-C%20Allocation%20Increase_Final.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aebg.cccco.edu/Portals/1/docs/reporting/5.26.16%20AEBG_1516%20Student%20Data%20Collection.pdf" TargetMode="External"/><Relationship Id="rId5" Type="http://schemas.openxmlformats.org/officeDocument/2006/relationships/hyperlink" Target="http://aebg.cccco.edu/portals/1/docs/4.20.16%20AEBG%20cover%20letter%20preliminary%20allocations_final.pdf" TargetMode="External"/><Relationship Id="rId6" Type="http://schemas.openxmlformats.org/officeDocument/2006/relationships/hyperlink" Target="http://aebg.cccco.edu/Resources/Allocation-Schedule" TargetMode="External"/><Relationship Id="rId7" Type="http://schemas.openxmlformats.org/officeDocument/2006/relationships/hyperlink" Target="http://aebg.cccco.edu/Events/AEBG-Webinar-Series"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rotWithShape="1">
          <a:blip r:embed="rId3">
            <a:alphaModFix/>
          </a:blip>
          <a:srcRect/>
          <a:stretch/>
        </p:blipFill>
        <p:spPr>
          <a:xfrm>
            <a:off x="1608475" y="274000"/>
            <a:ext cx="5829298" cy="2171700"/>
          </a:xfrm>
          <a:prstGeom prst="rect">
            <a:avLst/>
          </a:prstGeom>
          <a:noFill/>
          <a:ln>
            <a:noFill/>
          </a:ln>
        </p:spPr>
      </p:pic>
      <p:sp>
        <p:nvSpPr>
          <p:cNvPr id="55" name="Shape 55"/>
          <p:cNvSpPr txBox="1"/>
          <p:nvPr/>
        </p:nvSpPr>
        <p:spPr>
          <a:xfrm>
            <a:off x="781675" y="2767650"/>
            <a:ext cx="7350899" cy="1075798"/>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4800" b="0" i="0" u="none" strike="noStrike" cap="none">
                <a:solidFill>
                  <a:srgbClr val="000000"/>
                </a:solidFill>
                <a:latin typeface="Calibri"/>
                <a:ea typeface="Calibri"/>
                <a:cs typeface="Calibri"/>
                <a:sym typeface="Calibri"/>
              </a:rPr>
              <a:t>J</a:t>
            </a:r>
            <a:r>
              <a:rPr lang="en" sz="4800">
                <a:latin typeface="Calibri"/>
                <a:ea typeface="Calibri"/>
                <a:cs typeface="Calibri"/>
                <a:sym typeface="Calibri"/>
              </a:rPr>
              <a:t>une</a:t>
            </a:r>
            <a:r>
              <a:rPr lang="en" sz="4800" b="0" i="0" u="none" strike="noStrike" cap="none">
                <a:solidFill>
                  <a:srgbClr val="000000"/>
                </a:solidFill>
                <a:latin typeface="Calibri"/>
                <a:ea typeface="Calibri"/>
                <a:cs typeface="Calibri"/>
                <a:sym typeface="Calibri"/>
              </a:rPr>
              <a:t> </a:t>
            </a:r>
            <a:r>
              <a:rPr lang="en" sz="4800">
                <a:latin typeface="Calibri"/>
                <a:ea typeface="Calibri"/>
                <a:cs typeface="Calibri"/>
                <a:sym typeface="Calibri"/>
              </a:rPr>
              <a:t>16</a:t>
            </a:r>
            <a:r>
              <a:rPr lang="en" sz="4800" b="0" i="0" u="none" strike="noStrike" cap="none">
                <a:solidFill>
                  <a:srgbClr val="000000"/>
                </a:solidFill>
                <a:latin typeface="Calibri"/>
                <a:ea typeface="Calibri"/>
                <a:cs typeface="Calibri"/>
                <a:sym typeface="Calibri"/>
              </a:rPr>
              <a:t>, 2016</a:t>
            </a:r>
          </a:p>
        </p:txBody>
      </p:sp>
      <p:sp>
        <p:nvSpPr>
          <p:cNvPr id="56" name="Shape 56"/>
          <p:cNvSpPr txBox="1"/>
          <p:nvPr/>
        </p:nvSpPr>
        <p:spPr>
          <a:xfrm>
            <a:off x="8299325" y="4806725"/>
            <a:ext cx="729900" cy="224700"/>
          </a:xfrm>
          <a:prstGeom prst="rect">
            <a:avLst/>
          </a:prstGeom>
          <a:noFill/>
          <a:ln>
            <a:noFill/>
          </a:ln>
        </p:spPr>
        <p:txBody>
          <a:bodyPr lIns="91425" tIns="91425" rIns="91425" bIns="91425" anchor="t" anchorCtr="0">
            <a:noAutofit/>
          </a:bodyPr>
          <a:lstStyle/>
          <a:p>
            <a:pPr lvl="0">
              <a:spcBef>
                <a:spcPts val="0"/>
              </a:spcBef>
              <a:buNone/>
            </a:pPr>
            <a:r>
              <a:rPr lang="en"/>
              <a:t>V.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Shape 125"/>
          <p:cNvPicPr preferRelativeResize="0"/>
          <p:nvPr/>
        </p:nvPicPr>
        <p:blipFill rotWithShape="1">
          <a:blip r:embed="rId3">
            <a:alphaModFix/>
          </a:blip>
          <a:srcRect/>
          <a:stretch/>
        </p:blipFill>
        <p:spPr>
          <a:xfrm>
            <a:off x="76200" y="4567100"/>
            <a:ext cx="1542599" cy="576300"/>
          </a:xfrm>
          <a:prstGeom prst="rect">
            <a:avLst/>
          </a:prstGeom>
          <a:noFill/>
          <a:ln>
            <a:noFill/>
          </a:ln>
        </p:spPr>
      </p:pic>
      <p:cxnSp>
        <p:nvCxnSpPr>
          <p:cNvPr id="126" name="Shape 126"/>
          <p:cNvCxnSpPr/>
          <p:nvPr/>
        </p:nvCxnSpPr>
        <p:spPr>
          <a:xfrm>
            <a:off x="166300" y="738900"/>
            <a:ext cx="8860500" cy="19500"/>
          </a:xfrm>
          <a:prstGeom prst="straightConnector1">
            <a:avLst/>
          </a:prstGeom>
          <a:noFill/>
          <a:ln w="38100" cap="flat" cmpd="sng">
            <a:solidFill>
              <a:srgbClr val="FF9900"/>
            </a:solidFill>
            <a:prstDash val="solid"/>
            <a:round/>
            <a:headEnd type="none" w="med" len="med"/>
            <a:tailEnd type="none" w="med" len="med"/>
          </a:ln>
        </p:spPr>
      </p:cxnSp>
      <p:sp>
        <p:nvSpPr>
          <p:cNvPr id="127" name="Shape 127"/>
          <p:cNvSpPr txBox="1"/>
          <p:nvPr/>
        </p:nvSpPr>
        <p:spPr>
          <a:xfrm>
            <a:off x="429725" y="854100"/>
            <a:ext cx="4449600" cy="3674400"/>
          </a:xfrm>
          <a:prstGeom prst="rect">
            <a:avLst/>
          </a:prstGeom>
          <a:noFill/>
          <a:ln>
            <a:noFill/>
          </a:ln>
        </p:spPr>
        <p:txBody>
          <a:bodyPr lIns="91425" tIns="91425" rIns="91425" bIns="91425" anchor="t" anchorCtr="0">
            <a:noAutofit/>
          </a:bodyPr>
          <a:lstStyle/>
          <a:p>
            <a:pPr marL="457200" marR="0" lvl="0" indent="-330200" algn="l" rtl="0">
              <a:lnSpc>
                <a:spcPct val="115000"/>
              </a:lnSpc>
              <a:spcBef>
                <a:spcPts val="0"/>
              </a:spcBef>
              <a:spcAft>
                <a:spcPts val="0"/>
              </a:spcAft>
              <a:buClr>
                <a:schemeClr val="dk1"/>
              </a:buClr>
              <a:buSzPct val="100000"/>
              <a:buFont typeface="Calibri"/>
              <a:buChar char="●"/>
            </a:pPr>
            <a:r>
              <a:rPr lang="en" sz="1600"/>
              <a:t>The Reallocation Form will be for those colleges who will need to reallocate funds to approved projects by CO. </a:t>
            </a:r>
          </a:p>
          <a:p>
            <a:pPr marR="0" lvl="0" algn="l" rtl="0">
              <a:lnSpc>
                <a:spcPct val="115000"/>
              </a:lnSpc>
              <a:spcBef>
                <a:spcPts val="0"/>
              </a:spcBef>
              <a:spcAft>
                <a:spcPts val="0"/>
              </a:spcAft>
              <a:buNone/>
            </a:pPr>
            <a:endParaRPr sz="1600"/>
          </a:p>
          <a:p>
            <a:pPr marL="457200" marR="0" lvl="0" indent="-330200" algn="l" rtl="0">
              <a:lnSpc>
                <a:spcPct val="115000"/>
              </a:lnSpc>
              <a:spcBef>
                <a:spcPts val="0"/>
              </a:spcBef>
              <a:spcAft>
                <a:spcPts val="0"/>
              </a:spcAft>
              <a:buSzPct val="100000"/>
              <a:buChar char="●"/>
            </a:pPr>
            <a:r>
              <a:rPr lang="en" sz="1600"/>
              <a:t>We invite other possible options so please connect with me to discuss. </a:t>
            </a:r>
          </a:p>
          <a:p>
            <a:pPr marR="0" lvl="0" algn="l" rtl="0">
              <a:lnSpc>
                <a:spcPct val="115000"/>
              </a:lnSpc>
              <a:spcBef>
                <a:spcPts val="0"/>
              </a:spcBef>
              <a:spcAft>
                <a:spcPts val="0"/>
              </a:spcAft>
              <a:buNone/>
            </a:pPr>
            <a:endParaRPr sz="1600"/>
          </a:p>
          <a:p>
            <a:pPr marL="457200" marR="0" lvl="0" indent="-330200" algn="l" rtl="0">
              <a:lnSpc>
                <a:spcPct val="115000"/>
              </a:lnSpc>
              <a:spcBef>
                <a:spcPts val="0"/>
              </a:spcBef>
              <a:spcAft>
                <a:spcPts val="0"/>
              </a:spcAft>
              <a:buSzPct val="100000"/>
              <a:buChar char="●"/>
            </a:pPr>
            <a:r>
              <a:rPr lang="en" sz="1600"/>
              <a:t>The form must be signed by your CEO or CBO. </a:t>
            </a:r>
          </a:p>
          <a:p>
            <a:pPr marR="0" lvl="0" algn="l" rtl="0">
              <a:lnSpc>
                <a:spcPct val="115000"/>
              </a:lnSpc>
              <a:spcBef>
                <a:spcPts val="0"/>
              </a:spcBef>
              <a:spcAft>
                <a:spcPts val="0"/>
              </a:spcAft>
              <a:buNone/>
            </a:pPr>
            <a:endParaRPr sz="1600"/>
          </a:p>
          <a:p>
            <a:pPr marL="457200" marR="0" lvl="0" indent="-330200" algn="l" rtl="0">
              <a:lnSpc>
                <a:spcPct val="115000"/>
              </a:lnSpc>
              <a:spcBef>
                <a:spcPts val="0"/>
              </a:spcBef>
              <a:spcAft>
                <a:spcPts val="0"/>
              </a:spcAft>
              <a:buSzPct val="100000"/>
              <a:buChar char="●"/>
            </a:pPr>
            <a:r>
              <a:rPr lang="en" sz="1600"/>
              <a:t>The expenditures will be based on the QR4</a:t>
            </a:r>
          </a:p>
          <a:p>
            <a:pPr marR="0" lvl="0" algn="l" rtl="0">
              <a:lnSpc>
                <a:spcPct val="115000"/>
              </a:lnSpc>
              <a:spcBef>
                <a:spcPts val="0"/>
              </a:spcBef>
              <a:spcAft>
                <a:spcPts val="0"/>
              </a:spcAft>
              <a:buNone/>
            </a:pPr>
            <a:endParaRPr/>
          </a:p>
          <a:p>
            <a:pPr marR="0" lvl="0" algn="l" rtl="0">
              <a:lnSpc>
                <a:spcPct val="115000"/>
              </a:lnSpc>
              <a:spcBef>
                <a:spcPts val="0"/>
              </a:spcBef>
              <a:spcAft>
                <a:spcPts val="0"/>
              </a:spcAft>
              <a:buNone/>
            </a:pPr>
            <a:endParaRPr/>
          </a:p>
          <a:p>
            <a:pPr marR="0" lvl="0" algn="l" rtl="0">
              <a:lnSpc>
                <a:spcPct val="115000"/>
              </a:lnSpc>
              <a:spcBef>
                <a:spcPts val="0"/>
              </a:spcBef>
              <a:spcAft>
                <a:spcPts val="0"/>
              </a:spcAft>
              <a:buNone/>
            </a:pPr>
            <a:endParaRPr/>
          </a:p>
          <a:p>
            <a:pPr marL="0" marR="0" lvl="0" indent="0" algn="l" rtl="0">
              <a:lnSpc>
                <a:spcPct val="115000"/>
              </a:lnSpc>
              <a:spcBef>
                <a:spcPts val="1000"/>
              </a:spcBef>
              <a:spcAft>
                <a:spcPts val="0"/>
              </a:spcAft>
              <a:buClr>
                <a:srgbClr val="000000"/>
              </a:buClr>
              <a:buFont typeface="Arial"/>
              <a:buNone/>
            </a:pPr>
            <a:endParaRPr sz="1800" b="0" i="0" u="none" strike="noStrike" cap="none">
              <a:solidFill>
                <a:schemeClr val="dk1"/>
              </a:solidFill>
              <a:highlight>
                <a:srgbClr val="FFFFFF"/>
              </a:highlight>
              <a:latin typeface="Calibri"/>
              <a:ea typeface="Calibri"/>
              <a:cs typeface="Calibri"/>
              <a:sym typeface="Calibri"/>
            </a:endParaRPr>
          </a:p>
          <a:p>
            <a:pPr marL="914400" marR="0" lvl="0" indent="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a:p>
            <a:pPr marL="457200" marR="0" lvl="0" indent="0" algn="ctr"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28" name="Shape 128"/>
          <p:cNvSpPr txBox="1"/>
          <p:nvPr/>
        </p:nvSpPr>
        <p:spPr>
          <a:xfrm>
            <a:off x="166300" y="80675"/>
            <a:ext cx="9055500" cy="7347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0" i="0" u="none" strike="noStrike" cap="none">
                <a:solidFill>
                  <a:srgbClr val="4A86E8"/>
                </a:solidFill>
                <a:latin typeface="Calibri"/>
                <a:ea typeface="Calibri"/>
                <a:cs typeface="Calibri"/>
                <a:sym typeface="Calibri"/>
              </a:rPr>
              <a:t>CTE EF </a:t>
            </a:r>
            <a:r>
              <a:rPr lang="en" sz="3000">
                <a:solidFill>
                  <a:srgbClr val="4A86E8"/>
                </a:solidFill>
                <a:latin typeface="Calibri"/>
                <a:ea typeface="Calibri"/>
                <a:cs typeface="Calibri"/>
                <a:sym typeface="Calibri"/>
              </a:rPr>
              <a:t>Reallocation - Janeth Manjarrez</a:t>
            </a:r>
          </a:p>
        </p:txBody>
      </p:sp>
      <p:pic>
        <p:nvPicPr>
          <p:cNvPr id="129" name="Shape 129"/>
          <p:cNvPicPr preferRelativeResize="0"/>
          <p:nvPr/>
        </p:nvPicPr>
        <p:blipFill>
          <a:blip r:embed="rId4">
            <a:alphaModFix/>
          </a:blip>
          <a:stretch>
            <a:fillRect/>
          </a:stretch>
        </p:blipFill>
        <p:spPr>
          <a:xfrm>
            <a:off x="5033249" y="854100"/>
            <a:ext cx="3799675" cy="39334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pic>
        <p:nvPicPr>
          <p:cNvPr id="134" name="Shape 134"/>
          <p:cNvPicPr preferRelativeResize="0"/>
          <p:nvPr/>
        </p:nvPicPr>
        <p:blipFill rotWithShape="1">
          <a:blip r:embed="rId3">
            <a:alphaModFix/>
          </a:blip>
          <a:srcRect/>
          <a:stretch/>
        </p:blipFill>
        <p:spPr>
          <a:xfrm>
            <a:off x="76200" y="4567100"/>
            <a:ext cx="1542600" cy="576300"/>
          </a:xfrm>
          <a:prstGeom prst="rect">
            <a:avLst/>
          </a:prstGeom>
          <a:noFill/>
          <a:ln>
            <a:noFill/>
          </a:ln>
        </p:spPr>
      </p:pic>
      <p:cxnSp>
        <p:nvCxnSpPr>
          <p:cNvPr id="135" name="Shape 135"/>
          <p:cNvCxnSpPr/>
          <p:nvPr/>
        </p:nvCxnSpPr>
        <p:spPr>
          <a:xfrm>
            <a:off x="166300" y="738900"/>
            <a:ext cx="8860500" cy="19500"/>
          </a:xfrm>
          <a:prstGeom prst="straightConnector1">
            <a:avLst/>
          </a:prstGeom>
          <a:noFill/>
          <a:ln w="38100" cap="flat" cmpd="sng">
            <a:solidFill>
              <a:srgbClr val="FF9900"/>
            </a:solidFill>
            <a:prstDash val="solid"/>
            <a:round/>
            <a:headEnd type="none" w="med" len="med"/>
            <a:tailEnd type="none" w="med" len="med"/>
          </a:ln>
        </p:spPr>
      </p:cxnSp>
      <p:sp>
        <p:nvSpPr>
          <p:cNvPr id="136" name="Shape 136"/>
          <p:cNvSpPr txBox="1"/>
          <p:nvPr/>
        </p:nvSpPr>
        <p:spPr>
          <a:xfrm>
            <a:off x="141750" y="583725"/>
            <a:ext cx="4621200" cy="3768000"/>
          </a:xfrm>
          <a:prstGeom prst="rect">
            <a:avLst/>
          </a:prstGeom>
          <a:noFill/>
          <a:ln>
            <a:noFill/>
          </a:ln>
        </p:spPr>
        <p:txBody>
          <a:bodyPr lIns="91425" tIns="91425" rIns="91425" bIns="91425" anchor="t" anchorCtr="0">
            <a:noAutofit/>
          </a:bodyPr>
          <a:lstStyle/>
          <a:p>
            <a:pPr marR="0" lvl="0" algn="l" rtl="0">
              <a:lnSpc>
                <a:spcPct val="115000"/>
              </a:lnSpc>
              <a:spcBef>
                <a:spcPts val="0"/>
              </a:spcBef>
              <a:spcAft>
                <a:spcPts val="0"/>
              </a:spcAft>
              <a:buNone/>
            </a:pPr>
            <a:endParaRPr/>
          </a:p>
          <a:p>
            <a:pPr marL="457200" lvl="0" indent="-330200" rtl="0">
              <a:lnSpc>
                <a:spcPct val="115000"/>
              </a:lnSpc>
              <a:spcBef>
                <a:spcPts val="0"/>
              </a:spcBef>
              <a:buClr>
                <a:schemeClr val="dk1"/>
              </a:buClr>
              <a:buSzPct val="100000"/>
              <a:buFont typeface="Calibri"/>
              <a:buChar char="●"/>
            </a:pPr>
            <a:r>
              <a:rPr lang="en" sz="1600">
                <a:solidFill>
                  <a:schemeClr val="dk1"/>
                </a:solidFill>
              </a:rPr>
              <a:t>The Expenditure Timeline Form will be for those colleges who will spend all funds by October 31st, 2016 (deadline) </a:t>
            </a:r>
          </a:p>
          <a:p>
            <a:pPr lvl="0" rtl="0">
              <a:lnSpc>
                <a:spcPct val="115000"/>
              </a:lnSpc>
              <a:spcBef>
                <a:spcPts val="0"/>
              </a:spcBef>
              <a:buNone/>
            </a:pPr>
            <a:endParaRPr sz="1600">
              <a:solidFill>
                <a:schemeClr val="dk1"/>
              </a:solidFill>
            </a:endParaRPr>
          </a:p>
          <a:p>
            <a:pPr marL="457200" lvl="0" indent="-330200" rtl="0">
              <a:lnSpc>
                <a:spcPct val="115000"/>
              </a:lnSpc>
              <a:spcBef>
                <a:spcPts val="0"/>
              </a:spcBef>
              <a:buClr>
                <a:schemeClr val="dk1"/>
              </a:buClr>
              <a:buSzPct val="100000"/>
              <a:buChar char="●"/>
            </a:pPr>
            <a:r>
              <a:rPr lang="en" sz="1600">
                <a:solidFill>
                  <a:schemeClr val="dk1"/>
                </a:solidFill>
              </a:rPr>
              <a:t>The forms has the object of expenditures to input the allocation of per categorical item </a:t>
            </a:r>
          </a:p>
          <a:p>
            <a:pPr lvl="0" rtl="0">
              <a:lnSpc>
                <a:spcPct val="115000"/>
              </a:lnSpc>
              <a:spcBef>
                <a:spcPts val="0"/>
              </a:spcBef>
              <a:buClr>
                <a:schemeClr val="dk1"/>
              </a:buClr>
              <a:buFont typeface="Arial"/>
              <a:buNone/>
            </a:pPr>
            <a:endParaRPr sz="1600">
              <a:solidFill>
                <a:schemeClr val="dk1"/>
              </a:solidFill>
            </a:endParaRPr>
          </a:p>
          <a:p>
            <a:pPr marL="457200" lvl="0" indent="-330200" rtl="0">
              <a:lnSpc>
                <a:spcPct val="115000"/>
              </a:lnSpc>
              <a:spcBef>
                <a:spcPts val="0"/>
              </a:spcBef>
              <a:buClr>
                <a:schemeClr val="dk1"/>
              </a:buClr>
              <a:buSzPct val="100000"/>
              <a:buChar char="●"/>
            </a:pPr>
            <a:r>
              <a:rPr lang="en" sz="1600">
                <a:solidFill>
                  <a:schemeClr val="dk1"/>
                </a:solidFill>
              </a:rPr>
              <a:t>We will also send it to your fiscal office and will require a monthly expenditure report until October</a:t>
            </a:r>
          </a:p>
          <a:p>
            <a:pPr lvl="0" rtl="0">
              <a:lnSpc>
                <a:spcPct val="115000"/>
              </a:lnSpc>
              <a:spcBef>
                <a:spcPts val="0"/>
              </a:spcBef>
              <a:buClr>
                <a:schemeClr val="dk1"/>
              </a:buClr>
              <a:buFont typeface="Arial"/>
              <a:buNone/>
            </a:pPr>
            <a:endParaRPr sz="1600">
              <a:solidFill>
                <a:schemeClr val="dk1"/>
              </a:solidFill>
            </a:endParaRPr>
          </a:p>
          <a:p>
            <a:pPr marL="457200" lvl="0" indent="-330200" rtl="0">
              <a:lnSpc>
                <a:spcPct val="115000"/>
              </a:lnSpc>
              <a:spcBef>
                <a:spcPts val="0"/>
              </a:spcBef>
              <a:buClr>
                <a:schemeClr val="dk1"/>
              </a:buClr>
              <a:buSzPct val="100000"/>
              <a:buChar char="●"/>
            </a:pPr>
            <a:r>
              <a:rPr lang="en" sz="1600">
                <a:solidFill>
                  <a:schemeClr val="dk1"/>
                </a:solidFill>
              </a:rPr>
              <a:t>Also requires signature from your CEO or CBO</a:t>
            </a:r>
          </a:p>
          <a:p>
            <a:pPr marL="0" marR="0" lvl="0" indent="0" algn="l" rtl="0">
              <a:lnSpc>
                <a:spcPct val="115000"/>
              </a:lnSpc>
              <a:spcBef>
                <a:spcPts val="1000"/>
              </a:spcBef>
              <a:spcAft>
                <a:spcPts val="0"/>
              </a:spcAft>
              <a:buClr>
                <a:srgbClr val="000000"/>
              </a:buClr>
              <a:buFont typeface="Arial"/>
              <a:buNone/>
            </a:pPr>
            <a:endParaRPr sz="1800">
              <a:solidFill>
                <a:schemeClr val="dk1"/>
              </a:solidFill>
              <a:highlight>
                <a:srgbClr val="FFFFFF"/>
              </a:highlight>
              <a:latin typeface="Calibri"/>
              <a:ea typeface="Calibri"/>
              <a:cs typeface="Calibri"/>
              <a:sym typeface="Calibri"/>
            </a:endParaRPr>
          </a:p>
          <a:p>
            <a:pPr marL="914400" marR="0" lvl="0" indent="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a:p>
            <a:pPr marL="457200" marR="0" lvl="0" indent="0" algn="ctr"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7" name="Shape 137"/>
          <p:cNvSpPr txBox="1"/>
          <p:nvPr/>
        </p:nvSpPr>
        <p:spPr>
          <a:xfrm>
            <a:off x="141750" y="0"/>
            <a:ext cx="8860500" cy="10758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0" i="0" u="none" strike="noStrike" cap="none">
                <a:solidFill>
                  <a:srgbClr val="4A86E8"/>
                </a:solidFill>
                <a:latin typeface="Calibri"/>
                <a:ea typeface="Calibri"/>
                <a:cs typeface="Calibri"/>
                <a:sym typeface="Calibri"/>
              </a:rPr>
              <a:t>CTE EF </a:t>
            </a:r>
            <a:r>
              <a:rPr lang="en" sz="3000">
                <a:solidFill>
                  <a:srgbClr val="4A86E8"/>
                </a:solidFill>
                <a:latin typeface="Calibri"/>
                <a:ea typeface="Calibri"/>
                <a:cs typeface="Calibri"/>
                <a:sym typeface="Calibri"/>
              </a:rPr>
              <a:t>Timeline - Janeth Manjarrez</a:t>
            </a:r>
          </a:p>
        </p:txBody>
      </p:sp>
      <p:pic>
        <p:nvPicPr>
          <p:cNvPr id="138" name="Shape 138"/>
          <p:cNvPicPr preferRelativeResize="0"/>
          <p:nvPr/>
        </p:nvPicPr>
        <p:blipFill>
          <a:blip r:embed="rId4">
            <a:alphaModFix/>
          </a:blip>
          <a:stretch>
            <a:fillRect/>
          </a:stretch>
        </p:blipFill>
        <p:spPr>
          <a:xfrm>
            <a:off x="5039976" y="801037"/>
            <a:ext cx="3214048" cy="40795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pic>
        <p:nvPicPr>
          <p:cNvPr id="151" name="Shape 151"/>
          <p:cNvPicPr preferRelativeResize="0"/>
          <p:nvPr/>
        </p:nvPicPr>
        <p:blipFill rotWithShape="1">
          <a:blip r:embed="rId3">
            <a:alphaModFix/>
          </a:blip>
          <a:srcRect/>
          <a:stretch/>
        </p:blipFill>
        <p:spPr>
          <a:xfrm>
            <a:off x="76200" y="4567100"/>
            <a:ext cx="1542599" cy="576300"/>
          </a:xfrm>
          <a:prstGeom prst="rect">
            <a:avLst/>
          </a:prstGeom>
          <a:noFill/>
          <a:ln>
            <a:noFill/>
          </a:ln>
        </p:spPr>
      </p:pic>
      <p:cxnSp>
        <p:nvCxnSpPr>
          <p:cNvPr id="152" name="Shape 152"/>
          <p:cNvCxnSpPr/>
          <p:nvPr/>
        </p:nvCxnSpPr>
        <p:spPr>
          <a:xfrm>
            <a:off x="166300" y="738900"/>
            <a:ext cx="8860500" cy="19500"/>
          </a:xfrm>
          <a:prstGeom prst="straightConnector1">
            <a:avLst/>
          </a:prstGeom>
          <a:noFill/>
          <a:ln w="38100" cap="flat" cmpd="sng">
            <a:solidFill>
              <a:srgbClr val="FF9900"/>
            </a:solidFill>
            <a:prstDash val="solid"/>
            <a:round/>
            <a:headEnd type="none" w="med" len="med"/>
            <a:tailEnd type="none" w="med" len="med"/>
          </a:ln>
        </p:spPr>
      </p:cxnSp>
      <p:sp>
        <p:nvSpPr>
          <p:cNvPr id="153" name="Shape 153"/>
          <p:cNvSpPr txBox="1"/>
          <p:nvPr/>
        </p:nvSpPr>
        <p:spPr>
          <a:xfrm>
            <a:off x="339324" y="805100"/>
            <a:ext cx="8687400" cy="3762000"/>
          </a:xfrm>
          <a:prstGeom prst="rect">
            <a:avLst/>
          </a:prstGeom>
          <a:noFill/>
          <a:ln>
            <a:noFill/>
          </a:ln>
        </p:spPr>
        <p:txBody>
          <a:bodyPr lIns="91425" tIns="91425" rIns="91425" bIns="91425" anchor="t" anchorCtr="0">
            <a:noAutofit/>
          </a:bodyPr>
          <a:lstStyle/>
          <a:p>
            <a:pPr lvl="0" rtl="0">
              <a:lnSpc>
                <a:spcPct val="100000"/>
              </a:lnSpc>
              <a:spcBef>
                <a:spcPts val="0"/>
              </a:spcBef>
              <a:spcAft>
                <a:spcPts val="1000"/>
              </a:spcAft>
              <a:buClr>
                <a:schemeClr val="dk1"/>
              </a:buClr>
              <a:buSzPct val="57894"/>
              <a:buFont typeface="Arial"/>
              <a:buNone/>
            </a:pPr>
            <a:r>
              <a:rPr lang="en" sz="1900" b="1">
                <a:solidFill>
                  <a:schemeClr val="dk1"/>
                </a:solidFill>
                <a:latin typeface="Times New Roman"/>
                <a:ea typeface="Times New Roman"/>
                <a:cs typeface="Times New Roman"/>
                <a:sym typeface="Times New Roman"/>
              </a:rPr>
              <a:t>Perkins IV/V</a:t>
            </a:r>
          </a:p>
          <a:p>
            <a:pPr lvl="0" rtl="0">
              <a:lnSpc>
                <a:spcPct val="115000"/>
              </a:lnSpc>
              <a:spcBef>
                <a:spcPts val="0"/>
              </a:spcBef>
              <a:buClr>
                <a:schemeClr val="dk1"/>
              </a:buClr>
              <a:buSzPct val="55000"/>
              <a:buFont typeface="Arial"/>
              <a:buNone/>
            </a:pPr>
            <a:r>
              <a:rPr lang="en" sz="2000">
                <a:solidFill>
                  <a:schemeClr val="dk1"/>
                </a:solidFill>
              </a:rPr>
              <a:t></a:t>
            </a:r>
            <a:r>
              <a:rPr lang="en" sz="2000">
                <a:solidFill>
                  <a:schemeClr val="dk1"/>
                </a:solidFill>
                <a:latin typeface="Times New Roman"/>
                <a:ea typeface="Times New Roman"/>
                <a:cs typeface="Times New Roman"/>
                <a:sym typeface="Times New Roman"/>
              </a:rPr>
              <a:t>   </a:t>
            </a:r>
            <a:r>
              <a:rPr lang="en" sz="1800" i="1">
                <a:solidFill>
                  <a:schemeClr val="dk1"/>
                </a:solidFill>
                <a:latin typeface="Times New Roman"/>
                <a:ea typeface="Times New Roman"/>
                <a:cs typeface="Times New Roman"/>
                <a:sym typeface="Times New Roman"/>
              </a:rPr>
              <a:t>2017-18 Funding (level funded) -- Appropriations Link Below</a:t>
            </a:r>
          </a:p>
          <a:p>
            <a:pPr lvl="0" rtl="0">
              <a:lnSpc>
                <a:spcPct val="115000"/>
              </a:lnSpc>
              <a:spcBef>
                <a:spcPts val="0"/>
              </a:spcBef>
              <a:spcAft>
                <a:spcPts val="1000"/>
              </a:spcAft>
              <a:buClr>
                <a:schemeClr val="dk1"/>
              </a:buClr>
              <a:buSzPct val="68750"/>
              <a:buFont typeface="Arial"/>
              <a:buNone/>
            </a:pPr>
            <a:r>
              <a:rPr lang="en" sz="1600" u="sng">
                <a:solidFill>
                  <a:srgbClr val="0000FF"/>
                </a:solidFill>
                <a:latin typeface="Times New Roman"/>
                <a:ea typeface="Times New Roman"/>
                <a:cs typeface="Times New Roman"/>
                <a:sym typeface="Times New Roman"/>
                <a:hlinkClick r:id="rId4"/>
              </a:rPr>
              <a:t>http://www.appropriations.senate.gov/imo/media/doc/060916-FY17-LaborHHS-Approps-Full-Committee-Markup-Summary-Web.pdf</a:t>
            </a:r>
          </a:p>
          <a:p>
            <a:pPr lvl="0" rtl="0">
              <a:lnSpc>
                <a:spcPct val="115000"/>
              </a:lnSpc>
              <a:spcBef>
                <a:spcPts val="0"/>
              </a:spcBef>
              <a:buClr>
                <a:schemeClr val="dk1"/>
              </a:buClr>
              <a:buSzPct val="55000"/>
              <a:buFont typeface="Arial"/>
              <a:buNone/>
            </a:pPr>
            <a:r>
              <a:rPr lang="en" sz="2000">
                <a:solidFill>
                  <a:schemeClr val="dk1"/>
                </a:solidFill>
              </a:rPr>
              <a:t></a:t>
            </a:r>
            <a:r>
              <a:rPr lang="en" sz="2000">
                <a:solidFill>
                  <a:schemeClr val="dk1"/>
                </a:solidFill>
                <a:latin typeface="Times New Roman"/>
                <a:ea typeface="Times New Roman"/>
                <a:cs typeface="Times New Roman"/>
                <a:sym typeface="Times New Roman"/>
              </a:rPr>
              <a:t> </a:t>
            </a:r>
            <a:r>
              <a:rPr lang="en" sz="1800">
                <a:solidFill>
                  <a:schemeClr val="dk1"/>
                </a:solidFill>
                <a:latin typeface="Times New Roman"/>
                <a:ea typeface="Times New Roman"/>
                <a:cs typeface="Times New Roman"/>
                <a:sym typeface="Times New Roman"/>
              </a:rPr>
              <a:t>  </a:t>
            </a:r>
            <a:r>
              <a:rPr lang="en" sz="1800" i="1">
                <a:solidFill>
                  <a:schemeClr val="dk1"/>
                </a:solidFill>
                <a:latin typeface="Times New Roman"/>
                <a:ea typeface="Times New Roman"/>
                <a:cs typeface="Times New Roman"/>
                <a:sym typeface="Times New Roman"/>
              </a:rPr>
              <a:t>Republican Blueprint for a Wide Range of Issues Including CTE/Perkins (Link Below)</a:t>
            </a:r>
          </a:p>
          <a:p>
            <a:pPr lvl="0" rtl="0">
              <a:lnSpc>
                <a:spcPct val="115000"/>
              </a:lnSpc>
              <a:spcBef>
                <a:spcPts val="0"/>
              </a:spcBef>
              <a:spcAft>
                <a:spcPts val="1000"/>
              </a:spcAft>
              <a:buClr>
                <a:schemeClr val="dk1"/>
              </a:buClr>
              <a:buSzPct val="68750"/>
              <a:buFont typeface="Arial"/>
              <a:buNone/>
            </a:pPr>
            <a:r>
              <a:rPr lang="en" sz="1600" u="sng">
                <a:solidFill>
                  <a:srgbClr val="0000FF"/>
                </a:solidFill>
                <a:latin typeface="Times New Roman"/>
                <a:ea typeface="Times New Roman"/>
                <a:cs typeface="Times New Roman"/>
                <a:sym typeface="Times New Roman"/>
                <a:hlinkClick r:id="rId5"/>
              </a:rPr>
              <a:t>http://abetterway.speaker.gov/_assets/pdf/ABetterWay-Poverty-PolicyPaper.pdf</a:t>
            </a:r>
          </a:p>
          <a:p>
            <a:pPr lvl="0" rtl="0">
              <a:lnSpc>
                <a:spcPct val="115000"/>
              </a:lnSpc>
              <a:spcBef>
                <a:spcPts val="0"/>
              </a:spcBef>
              <a:buClr>
                <a:schemeClr val="dk1"/>
              </a:buClr>
              <a:buSzPct val="55000"/>
              <a:buFont typeface="Arial"/>
              <a:buNone/>
            </a:pPr>
            <a:r>
              <a:rPr lang="en" sz="2000">
                <a:solidFill>
                  <a:schemeClr val="dk1"/>
                </a:solidFill>
              </a:rPr>
              <a:t></a:t>
            </a:r>
            <a:r>
              <a:rPr lang="en" sz="2000">
                <a:solidFill>
                  <a:schemeClr val="dk1"/>
                </a:solidFill>
                <a:latin typeface="Times New Roman"/>
                <a:ea typeface="Times New Roman"/>
                <a:cs typeface="Times New Roman"/>
                <a:sym typeface="Times New Roman"/>
              </a:rPr>
              <a:t> </a:t>
            </a:r>
            <a:r>
              <a:rPr lang="en" sz="1800">
                <a:solidFill>
                  <a:schemeClr val="dk1"/>
                </a:solidFill>
                <a:latin typeface="Times New Roman"/>
                <a:ea typeface="Times New Roman"/>
                <a:cs typeface="Times New Roman"/>
                <a:sym typeface="Times New Roman"/>
              </a:rPr>
              <a:t>  </a:t>
            </a:r>
            <a:r>
              <a:rPr lang="en" sz="2000" i="1">
                <a:solidFill>
                  <a:schemeClr val="dk1"/>
                </a:solidFill>
                <a:latin typeface="Times New Roman"/>
                <a:ea typeface="Times New Roman"/>
                <a:cs typeface="Times New Roman"/>
                <a:sym typeface="Times New Roman"/>
              </a:rPr>
              <a:t>2016-17 Title I-C Allocations Increase </a:t>
            </a:r>
            <a:r>
              <a:rPr lang="en" i="1">
                <a:solidFill>
                  <a:schemeClr val="dk1"/>
                </a:solidFill>
                <a:latin typeface="Times New Roman"/>
                <a:ea typeface="Times New Roman"/>
                <a:cs typeface="Times New Roman"/>
                <a:sym typeface="Times New Roman"/>
              </a:rPr>
              <a:t>(Announcement, Instructions, Allocation Listing)</a:t>
            </a:r>
          </a:p>
          <a:p>
            <a:pPr lvl="0" rtl="0">
              <a:lnSpc>
                <a:spcPct val="100000"/>
              </a:lnSpc>
              <a:spcBef>
                <a:spcPts val="0"/>
              </a:spcBef>
              <a:buClr>
                <a:schemeClr val="dk1"/>
              </a:buClr>
              <a:buSzPct val="68750"/>
              <a:buFont typeface="Arial"/>
              <a:buNone/>
            </a:pPr>
            <a:r>
              <a:rPr lang="en" sz="1600" u="sng">
                <a:solidFill>
                  <a:srgbClr val="0000FF"/>
                </a:solidFill>
                <a:latin typeface="Times New Roman"/>
                <a:ea typeface="Times New Roman"/>
                <a:cs typeface="Times New Roman"/>
                <a:sym typeface="Times New Roman"/>
                <a:hlinkClick r:id="rId6"/>
              </a:rPr>
              <a:t>http://extranet.cccco.edu/Portals/1/WED/Perkins/16-204-2016-17%20Title%20I-C%20Allocation%20Increase_Final.pdf</a:t>
            </a:r>
          </a:p>
          <a:p>
            <a:pPr lvl="0" rtl="0">
              <a:lnSpc>
                <a:spcPct val="100000"/>
              </a:lnSpc>
              <a:spcBef>
                <a:spcPts val="0"/>
              </a:spcBef>
              <a:buClr>
                <a:schemeClr val="dk1"/>
              </a:buClr>
              <a:buFont typeface="Arial"/>
              <a:buNone/>
            </a:pPr>
            <a:endParaRPr>
              <a:solidFill>
                <a:srgbClr val="0000FF"/>
              </a:solidFill>
              <a:latin typeface="Times New Roman"/>
              <a:ea typeface="Times New Roman"/>
              <a:cs typeface="Times New Roman"/>
              <a:sym typeface="Times New Roman"/>
            </a:endParaRPr>
          </a:p>
          <a:p>
            <a:pPr lvl="0" rtl="0">
              <a:lnSpc>
                <a:spcPct val="115000"/>
              </a:lnSpc>
              <a:spcBef>
                <a:spcPts val="0"/>
              </a:spcBef>
              <a:buClr>
                <a:schemeClr val="dk1"/>
              </a:buClr>
              <a:buSzPct val="55000"/>
              <a:buFont typeface="Arial"/>
              <a:buNone/>
            </a:pPr>
            <a:r>
              <a:rPr lang="en" sz="2000">
                <a:solidFill>
                  <a:schemeClr val="dk1"/>
                </a:solidFill>
              </a:rPr>
              <a:t></a:t>
            </a:r>
            <a:r>
              <a:rPr lang="en" sz="2000">
                <a:solidFill>
                  <a:schemeClr val="dk1"/>
                </a:solidFill>
                <a:latin typeface="Times New Roman"/>
                <a:ea typeface="Times New Roman"/>
                <a:cs typeface="Times New Roman"/>
                <a:sym typeface="Times New Roman"/>
              </a:rPr>
              <a:t> </a:t>
            </a:r>
            <a:r>
              <a:rPr lang="en" sz="1800">
                <a:solidFill>
                  <a:schemeClr val="dk1"/>
                </a:solidFill>
                <a:latin typeface="Times New Roman"/>
                <a:ea typeface="Times New Roman"/>
                <a:cs typeface="Times New Roman"/>
                <a:sym typeface="Times New Roman"/>
              </a:rPr>
              <a:t>  </a:t>
            </a:r>
            <a:r>
              <a:rPr lang="en" sz="2000" i="1">
                <a:solidFill>
                  <a:schemeClr val="dk1"/>
                </a:solidFill>
                <a:latin typeface="Times New Roman"/>
                <a:ea typeface="Times New Roman"/>
                <a:cs typeface="Times New Roman"/>
                <a:sym typeface="Times New Roman"/>
              </a:rPr>
              <a:t>Perkins 2015-16 Budget Change Reminder</a:t>
            </a:r>
          </a:p>
          <a:p>
            <a:pPr marL="342900" lvl="0" algn="just" rtl="0">
              <a:lnSpc>
                <a:spcPct val="115000"/>
              </a:lnSpc>
              <a:spcBef>
                <a:spcPts val="0"/>
              </a:spcBef>
              <a:buClr>
                <a:schemeClr val="dk1"/>
              </a:buClr>
              <a:buFont typeface="Arial"/>
              <a:buNone/>
            </a:pPr>
            <a:endParaRPr>
              <a:hlinkClick r:id="rId6"/>
            </a:endParaRPr>
          </a:p>
          <a:p>
            <a:pPr lvl="0" rtl="0">
              <a:lnSpc>
                <a:spcPct val="115000"/>
              </a:lnSpc>
              <a:spcBef>
                <a:spcPts val="0"/>
              </a:spcBef>
              <a:buClr>
                <a:schemeClr val="dk1"/>
              </a:buClr>
              <a:buFont typeface="Arial"/>
              <a:buNone/>
            </a:pPr>
            <a:endParaRPr sz="2000">
              <a:solidFill>
                <a:schemeClr val="dk1"/>
              </a:solidFill>
              <a:latin typeface="Times New Roman"/>
              <a:ea typeface="Times New Roman"/>
              <a:cs typeface="Times New Roman"/>
              <a:sym typeface="Times New Roman"/>
            </a:endParaRPr>
          </a:p>
          <a:p>
            <a:pPr lvl="0" rtl="0">
              <a:lnSpc>
                <a:spcPct val="115000"/>
              </a:lnSpc>
              <a:spcBef>
                <a:spcPts val="0"/>
              </a:spcBef>
              <a:buClr>
                <a:schemeClr val="dk1"/>
              </a:buClr>
              <a:buFont typeface="Arial"/>
              <a:buNone/>
            </a:pPr>
            <a:endParaRPr sz="2000">
              <a:solidFill>
                <a:schemeClr val="dk1"/>
              </a:solidFill>
              <a:latin typeface="Times New Roman"/>
              <a:ea typeface="Times New Roman"/>
              <a:cs typeface="Times New Roman"/>
              <a:sym typeface="Times New Roman"/>
            </a:endParaRPr>
          </a:p>
          <a:p>
            <a:pPr lvl="0" rtl="0">
              <a:lnSpc>
                <a:spcPct val="115000"/>
              </a:lnSpc>
              <a:spcBef>
                <a:spcPts val="0"/>
              </a:spcBef>
              <a:buClr>
                <a:schemeClr val="dk1"/>
              </a:buClr>
              <a:buSzPct val="57894"/>
              <a:buFont typeface="Arial"/>
              <a:buNone/>
            </a:pPr>
            <a:r>
              <a:rPr lang="en" sz="1900">
                <a:solidFill>
                  <a:schemeClr val="dk1"/>
                </a:solidFill>
                <a:latin typeface="Times New Roman"/>
                <a:ea typeface="Times New Roman"/>
                <a:cs typeface="Times New Roman"/>
                <a:sym typeface="Times New Roman"/>
              </a:rPr>
              <a:t> 	</a:t>
            </a:r>
            <a:r>
              <a:rPr lang="en" sz="1900">
                <a:solidFill>
                  <a:schemeClr val="dk1"/>
                </a:solidFill>
              </a:rPr>
              <a:t></a:t>
            </a:r>
            <a:r>
              <a:rPr lang="en" sz="1900">
                <a:solidFill>
                  <a:schemeClr val="dk1"/>
                </a:solidFill>
                <a:latin typeface="Times New Roman"/>
                <a:ea typeface="Times New Roman"/>
                <a:cs typeface="Times New Roman"/>
                <a:sym typeface="Times New Roman"/>
              </a:rPr>
              <a:t>  </a:t>
            </a:r>
          </a:p>
        </p:txBody>
      </p:sp>
      <p:sp>
        <p:nvSpPr>
          <p:cNvPr id="154" name="Shape 154"/>
          <p:cNvSpPr txBox="1"/>
          <p:nvPr/>
        </p:nvSpPr>
        <p:spPr>
          <a:xfrm>
            <a:off x="166300" y="0"/>
            <a:ext cx="8860500" cy="8493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0" i="0" u="none" strike="noStrike" cap="none">
                <a:solidFill>
                  <a:srgbClr val="4A86E8"/>
                </a:solidFill>
                <a:latin typeface="Calibri"/>
                <a:ea typeface="Calibri"/>
                <a:cs typeface="Calibri"/>
                <a:sym typeface="Calibri"/>
              </a:rPr>
              <a:t>Chancellor’s Report - Robin Harrington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pic>
        <p:nvPicPr>
          <p:cNvPr id="159" name="Shape 159"/>
          <p:cNvPicPr preferRelativeResize="0"/>
          <p:nvPr/>
        </p:nvPicPr>
        <p:blipFill rotWithShape="1">
          <a:blip r:embed="rId3">
            <a:alphaModFix/>
          </a:blip>
          <a:srcRect/>
          <a:stretch/>
        </p:blipFill>
        <p:spPr>
          <a:xfrm>
            <a:off x="76200" y="4567100"/>
            <a:ext cx="1542600" cy="576300"/>
          </a:xfrm>
          <a:prstGeom prst="rect">
            <a:avLst/>
          </a:prstGeom>
          <a:noFill/>
          <a:ln>
            <a:noFill/>
          </a:ln>
        </p:spPr>
      </p:pic>
      <p:cxnSp>
        <p:nvCxnSpPr>
          <p:cNvPr id="160" name="Shape 160"/>
          <p:cNvCxnSpPr/>
          <p:nvPr/>
        </p:nvCxnSpPr>
        <p:spPr>
          <a:xfrm>
            <a:off x="166300" y="738900"/>
            <a:ext cx="8860500" cy="19500"/>
          </a:xfrm>
          <a:prstGeom prst="straightConnector1">
            <a:avLst/>
          </a:prstGeom>
          <a:noFill/>
          <a:ln w="38100" cap="flat" cmpd="sng">
            <a:solidFill>
              <a:srgbClr val="FF9900"/>
            </a:solidFill>
            <a:prstDash val="solid"/>
            <a:round/>
            <a:headEnd type="none" w="med" len="med"/>
            <a:tailEnd type="none" w="med" len="med"/>
          </a:ln>
        </p:spPr>
      </p:cxnSp>
      <p:sp>
        <p:nvSpPr>
          <p:cNvPr id="161" name="Shape 161"/>
          <p:cNvSpPr txBox="1"/>
          <p:nvPr/>
        </p:nvSpPr>
        <p:spPr>
          <a:xfrm>
            <a:off x="339324" y="805100"/>
            <a:ext cx="8687400" cy="3762000"/>
          </a:xfrm>
          <a:prstGeom prst="rect">
            <a:avLst/>
          </a:prstGeom>
          <a:noFill/>
          <a:ln>
            <a:noFill/>
          </a:ln>
        </p:spPr>
        <p:txBody>
          <a:bodyPr lIns="91425" tIns="91425" rIns="91425" bIns="91425" anchor="t" anchorCtr="0">
            <a:noAutofit/>
          </a:bodyPr>
          <a:lstStyle/>
          <a:p>
            <a:pPr lvl="0" rtl="0">
              <a:lnSpc>
                <a:spcPct val="115000"/>
              </a:lnSpc>
              <a:spcBef>
                <a:spcPts val="0"/>
              </a:spcBef>
              <a:spcAft>
                <a:spcPts val="1000"/>
              </a:spcAft>
              <a:buClr>
                <a:schemeClr val="dk1"/>
              </a:buClr>
              <a:buSzPct val="55000"/>
              <a:buFont typeface="Arial"/>
              <a:buNone/>
            </a:pPr>
            <a:r>
              <a:rPr lang="en" sz="2000" b="1">
                <a:solidFill>
                  <a:schemeClr val="dk1"/>
                </a:solidFill>
                <a:latin typeface="Times New Roman"/>
                <a:ea typeface="Times New Roman"/>
                <a:cs typeface="Times New Roman"/>
                <a:sym typeface="Times New Roman"/>
              </a:rPr>
              <a:t>2016-17 State Budget Update</a:t>
            </a:r>
          </a:p>
          <a:p>
            <a:pPr lvl="0" algn="just" rtl="0">
              <a:lnSpc>
                <a:spcPct val="150000"/>
              </a:lnSpc>
              <a:spcBef>
                <a:spcPts val="0"/>
              </a:spcBef>
              <a:buClr>
                <a:schemeClr val="dk1"/>
              </a:buClr>
              <a:buSzPct val="68750"/>
              <a:buFont typeface="Arial"/>
              <a:buNone/>
            </a:pPr>
            <a:r>
              <a:rPr lang="en" sz="1600">
                <a:solidFill>
                  <a:schemeClr val="dk1"/>
                </a:solidFill>
              </a:rPr>
              <a:t>   	</a:t>
            </a:r>
            <a:r>
              <a:rPr lang="en" sz="1800">
                <a:latin typeface="Times New Roman"/>
                <a:ea typeface="Times New Roman"/>
                <a:cs typeface="Times New Roman"/>
                <a:sym typeface="Times New Roman"/>
              </a:rPr>
              <a:t>Eliminate the 60% cap on ongoing expenditures, yet maintains the 60%/40%</a:t>
            </a:r>
          </a:p>
          <a:p>
            <a:pPr lvl="0" rtl="0">
              <a:lnSpc>
                <a:spcPct val="150000"/>
              </a:lnSpc>
              <a:spcBef>
                <a:spcPts val="0"/>
              </a:spcBef>
              <a:buClr>
                <a:schemeClr val="dk1"/>
              </a:buClr>
              <a:buSzPct val="61111"/>
              <a:buFont typeface="Arial"/>
              <a:buNone/>
            </a:pPr>
            <a:r>
              <a:rPr lang="en" sz="1800">
                <a:latin typeface="Times New Roman"/>
                <a:ea typeface="Times New Roman"/>
                <a:cs typeface="Times New Roman"/>
                <a:sym typeface="Times New Roman"/>
              </a:rPr>
              <a:t>   	SB 1070 CTE Pathways program funds in 2016-17 ($48 million).</a:t>
            </a:r>
          </a:p>
          <a:p>
            <a:pPr lvl="0" rtl="0">
              <a:lnSpc>
                <a:spcPct val="150000"/>
              </a:lnSpc>
              <a:spcBef>
                <a:spcPts val="0"/>
              </a:spcBef>
              <a:buClr>
                <a:schemeClr val="dk1"/>
              </a:buClr>
              <a:buSzPct val="61111"/>
              <a:buFont typeface="Arial"/>
              <a:buNone/>
            </a:pPr>
            <a:r>
              <a:rPr lang="en" sz="1800">
                <a:latin typeface="Times New Roman"/>
                <a:ea typeface="Times New Roman"/>
                <a:cs typeface="Times New Roman"/>
                <a:sym typeface="Times New Roman"/>
              </a:rPr>
              <a:t>   	SB 1070 CTE Pathways program funding 2017-18 </a:t>
            </a:r>
          </a:p>
          <a:p>
            <a:pPr lvl="0" rtl="0">
              <a:lnSpc>
                <a:spcPct val="150000"/>
              </a:lnSpc>
              <a:spcBef>
                <a:spcPts val="0"/>
              </a:spcBef>
              <a:buClr>
                <a:schemeClr val="dk1"/>
              </a:buClr>
              <a:buSzPct val="61111"/>
              <a:buFont typeface="Arial"/>
              <a:buNone/>
            </a:pPr>
            <a:r>
              <a:rPr lang="en" sz="1800">
                <a:latin typeface="Times New Roman"/>
                <a:ea typeface="Times New Roman"/>
                <a:cs typeface="Times New Roman"/>
                <a:sym typeface="Times New Roman"/>
              </a:rPr>
              <a:t>   	SB1402 program funds in 2016-17 ($22.9 million)</a:t>
            </a:r>
          </a:p>
          <a:p>
            <a:pPr lvl="0" algn="just" rtl="0">
              <a:lnSpc>
                <a:spcPct val="115000"/>
              </a:lnSpc>
              <a:spcBef>
                <a:spcPts val="0"/>
              </a:spcBef>
              <a:spcAft>
                <a:spcPts val="600"/>
              </a:spcAft>
              <a:buClr>
                <a:schemeClr val="dk1"/>
              </a:buClr>
              <a:buSzPct val="61111"/>
              <a:buFont typeface="Arial"/>
              <a:buNone/>
            </a:pPr>
            <a:r>
              <a:rPr lang="en" sz="1800" b="1">
                <a:solidFill>
                  <a:schemeClr val="dk1"/>
                </a:solidFill>
                <a:latin typeface="Times New Roman"/>
                <a:ea typeface="Times New Roman"/>
                <a:cs typeface="Times New Roman"/>
                <a:sym typeface="Times New Roman"/>
              </a:rPr>
              <a:t>DSN/SN/TAPs/Regional Consortia</a:t>
            </a:r>
          </a:p>
          <a:p>
            <a:pPr lvl="0" rtl="0">
              <a:lnSpc>
                <a:spcPct val="100000"/>
              </a:lnSpc>
              <a:spcBef>
                <a:spcPts val="0"/>
              </a:spcBef>
              <a:spcAft>
                <a:spcPts val="1000"/>
              </a:spcAft>
              <a:buClr>
                <a:schemeClr val="dk1"/>
              </a:buClr>
              <a:buSzPct val="61111"/>
              <a:buFont typeface="Arial"/>
              <a:buNone/>
            </a:pPr>
            <a:r>
              <a:rPr lang="en" sz="1800">
                <a:solidFill>
                  <a:schemeClr val="dk1"/>
                </a:solidFill>
                <a:latin typeface="Times New Roman"/>
                <a:ea typeface="Times New Roman"/>
                <a:cs typeface="Times New Roman"/>
                <a:sym typeface="Times New Roman"/>
              </a:rPr>
              <a:t>For those asking about Deputy Sector Navigators, Sector Navigator and Regional Consortia positions for the coming fiscal years, the intent of the system Office is to continue the current structure and the allocation of funding to sustain it.</a:t>
            </a:r>
          </a:p>
          <a:p>
            <a:pPr lvl="0" rtl="0">
              <a:lnSpc>
                <a:spcPct val="115000"/>
              </a:lnSpc>
              <a:spcBef>
                <a:spcPts val="0"/>
              </a:spcBef>
              <a:buClr>
                <a:schemeClr val="dk1"/>
              </a:buClr>
              <a:buSzPct val="55000"/>
              <a:buFont typeface="Arial"/>
              <a:buNone/>
            </a:pPr>
            <a:r>
              <a:rPr lang="en" sz="2000">
                <a:solidFill>
                  <a:schemeClr val="dk1"/>
                </a:solidFill>
              </a:rPr>
              <a:t></a:t>
            </a:r>
            <a:r>
              <a:rPr lang="en" sz="2000">
                <a:solidFill>
                  <a:schemeClr val="dk1"/>
                </a:solidFill>
                <a:latin typeface="Times New Roman"/>
                <a:ea typeface="Times New Roman"/>
                <a:cs typeface="Times New Roman"/>
                <a:sym typeface="Times New Roman"/>
              </a:rPr>
              <a:t>  </a:t>
            </a:r>
          </a:p>
          <a:p>
            <a:pPr lvl="0" rtl="0">
              <a:lnSpc>
                <a:spcPct val="115000"/>
              </a:lnSpc>
              <a:spcBef>
                <a:spcPts val="0"/>
              </a:spcBef>
              <a:buClr>
                <a:schemeClr val="dk1"/>
              </a:buClr>
              <a:buFont typeface="Arial"/>
              <a:buNone/>
            </a:pPr>
            <a:endParaRPr sz="2000">
              <a:solidFill>
                <a:schemeClr val="dk1"/>
              </a:solidFill>
              <a:latin typeface="Times New Roman"/>
              <a:ea typeface="Times New Roman"/>
              <a:cs typeface="Times New Roman"/>
              <a:sym typeface="Times New Roman"/>
            </a:endParaRPr>
          </a:p>
          <a:p>
            <a:pPr lvl="0" rtl="0">
              <a:lnSpc>
                <a:spcPct val="115000"/>
              </a:lnSpc>
              <a:spcBef>
                <a:spcPts val="0"/>
              </a:spcBef>
              <a:buClr>
                <a:schemeClr val="dk1"/>
              </a:buClr>
              <a:buFont typeface="Arial"/>
              <a:buNone/>
            </a:pPr>
            <a:endParaRPr sz="2000">
              <a:solidFill>
                <a:schemeClr val="dk1"/>
              </a:solidFill>
              <a:latin typeface="Times New Roman"/>
              <a:ea typeface="Times New Roman"/>
              <a:cs typeface="Times New Roman"/>
              <a:sym typeface="Times New Roman"/>
            </a:endParaRPr>
          </a:p>
          <a:p>
            <a:pPr lvl="0" rtl="0">
              <a:lnSpc>
                <a:spcPct val="115000"/>
              </a:lnSpc>
              <a:spcBef>
                <a:spcPts val="0"/>
              </a:spcBef>
              <a:buClr>
                <a:schemeClr val="dk1"/>
              </a:buClr>
              <a:buSzPct val="57894"/>
              <a:buFont typeface="Arial"/>
              <a:buNone/>
            </a:pPr>
            <a:r>
              <a:rPr lang="en" sz="1900">
                <a:solidFill>
                  <a:schemeClr val="dk1"/>
                </a:solidFill>
                <a:latin typeface="Times New Roman"/>
                <a:ea typeface="Times New Roman"/>
                <a:cs typeface="Times New Roman"/>
                <a:sym typeface="Times New Roman"/>
              </a:rPr>
              <a:t> 	</a:t>
            </a:r>
            <a:r>
              <a:rPr lang="en" sz="1900">
                <a:solidFill>
                  <a:schemeClr val="dk1"/>
                </a:solidFill>
              </a:rPr>
              <a:t></a:t>
            </a:r>
            <a:r>
              <a:rPr lang="en" sz="1900">
                <a:solidFill>
                  <a:schemeClr val="dk1"/>
                </a:solidFill>
                <a:latin typeface="Times New Roman"/>
                <a:ea typeface="Times New Roman"/>
                <a:cs typeface="Times New Roman"/>
                <a:sym typeface="Times New Roman"/>
              </a:rPr>
              <a:t>  </a:t>
            </a:r>
          </a:p>
        </p:txBody>
      </p:sp>
      <p:sp>
        <p:nvSpPr>
          <p:cNvPr id="162" name="Shape 162"/>
          <p:cNvSpPr txBox="1"/>
          <p:nvPr/>
        </p:nvSpPr>
        <p:spPr>
          <a:xfrm>
            <a:off x="166300" y="0"/>
            <a:ext cx="8860500" cy="8493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0" i="0" u="none" strike="noStrike" cap="none">
                <a:solidFill>
                  <a:srgbClr val="4A86E8"/>
                </a:solidFill>
                <a:latin typeface="Calibri"/>
                <a:ea typeface="Calibri"/>
                <a:cs typeface="Calibri"/>
                <a:sym typeface="Calibri"/>
              </a:rPr>
              <a:t>Chancellor’s Report - Robin Harrington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pic>
        <p:nvPicPr>
          <p:cNvPr id="167" name="Shape 167"/>
          <p:cNvPicPr preferRelativeResize="0"/>
          <p:nvPr/>
        </p:nvPicPr>
        <p:blipFill rotWithShape="1">
          <a:blip r:embed="rId3">
            <a:alphaModFix/>
          </a:blip>
          <a:srcRect/>
          <a:stretch/>
        </p:blipFill>
        <p:spPr>
          <a:xfrm>
            <a:off x="76200" y="4567100"/>
            <a:ext cx="1542600" cy="576300"/>
          </a:xfrm>
          <a:prstGeom prst="rect">
            <a:avLst/>
          </a:prstGeom>
          <a:noFill/>
          <a:ln>
            <a:noFill/>
          </a:ln>
        </p:spPr>
      </p:pic>
      <p:cxnSp>
        <p:nvCxnSpPr>
          <p:cNvPr id="168" name="Shape 168"/>
          <p:cNvCxnSpPr/>
          <p:nvPr/>
        </p:nvCxnSpPr>
        <p:spPr>
          <a:xfrm>
            <a:off x="166300" y="738900"/>
            <a:ext cx="8860500" cy="19500"/>
          </a:xfrm>
          <a:prstGeom prst="straightConnector1">
            <a:avLst/>
          </a:prstGeom>
          <a:noFill/>
          <a:ln w="38100" cap="flat" cmpd="sng">
            <a:solidFill>
              <a:srgbClr val="FF9900"/>
            </a:solidFill>
            <a:prstDash val="solid"/>
            <a:round/>
            <a:headEnd type="none" w="med" len="med"/>
            <a:tailEnd type="none" w="med" len="med"/>
          </a:ln>
        </p:spPr>
      </p:cxnSp>
      <p:sp>
        <p:nvSpPr>
          <p:cNvPr id="169" name="Shape 169"/>
          <p:cNvSpPr txBox="1"/>
          <p:nvPr/>
        </p:nvSpPr>
        <p:spPr>
          <a:xfrm>
            <a:off x="339324" y="805100"/>
            <a:ext cx="8687400" cy="3762000"/>
          </a:xfrm>
          <a:prstGeom prst="rect">
            <a:avLst/>
          </a:prstGeom>
          <a:noFill/>
          <a:ln>
            <a:noFill/>
          </a:ln>
        </p:spPr>
        <p:txBody>
          <a:bodyPr lIns="91425" tIns="91425" rIns="91425" bIns="91425" anchor="t" anchorCtr="0">
            <a:noAutofit/>
          </a:bodyPr>
          <a:lstStyle/>
          <a:p>
            <a:pPr lvl="0" algn="just" rtl="0">
              <a:lnSpc>
                <a:spcPct val="115000"/>
              </a:lnSpc>
              <a:spcBef>
                <a:spcPts val="0"/>
              </a:spcBef>
              <a:spcAft>
                <a:spcPts val="600"/>
              </a:spcAft>
              <a:buClr>
                <a:schemeClr val="dk1"/>
              </a:buClr>
              <a:buSzPct val="61111"/>
              <a:buFont typeface="Arial"/>
              <a:buNone/>
            </a:pPr>
            <a:r>
              <a:rPr lang="en" sz="1800" b="1">
                <a:solidFill>
                  <a:schemeClr val="dk1"/>
                </a:solidFill>
                <a:latin typeface="Times New Roman"/>
                <a:ea typeface="Times New Roman"/>
                <a:cs typeface="Times New Roman"/>
                <a:sym typeface="Times New Roman"/>
              </a:rPr>
              <a:t>Adult Education Block Grant (AEBG)</a:t>
            </a:r>
          </a:p>
          <a:p>
            <a:pPr lvl="0" algn="just" rtl="0">
              <a:lnSpc>
                <a:spcPct val="115000"/>
              </a:lnSpc>
              <a:spcBef>
                <a:spcPts val="0"/>
              </a:spcBef>
              <a:spcAft>
                <a:spcPts val="600"/>
              </a:spcAft>
              <a:buClr>
                <a:schemeClr val="dk1"/>
              </a:buClr>
              <a:buSzPct val="68750"/>
              <a:buFont typeface="Arial"/>
              <a:buNone/>
            </a:pPr>
            <a:r>
              <a:rPr lang="en" sz="1600">
                <a:solidFill>
                  <a:schemeClr val="dk1"/>
                </a:solidFill>
                <a:latin typeface="Times New Roman"/>
                <a:ea typeface="Times New Roman"/>
                <a:cs typeface="Times New Roman"/>
                <a:sym typeface="Times New Roman"/>
              </a:rPr>
              <a:t>Student Data Instructions have been released for fiscal year 2015-16</a:t>
            </a:r>
          </a:p>
          <a:p>
            <a:pPr lvl="0" algn="just" rtl="0">
              <a:lnSpc>
                <a:spcPct val="115000"/>
              </a:lnSpc>
              <a:spcBef>
                <a:spcPts val="0"/>
              </a:spcBef>
              <a:spcAft>
                <a:spcPts val="1000"/>
              </a:spcAft>
              <a:buClr>
                <a:schemeClr val="dk1"/>
              </a:buClr>
              <a:buSzPct val="68750"/>
              <a:buFont typeface="Arial"/>
              <a:buNone/>
            </a:pPr>
            <a:r>
              <a:rPr lang="en" sz="1600" u="sng">
                <a:solidFill>
                  <a:srgbClr val="0000FF"/>
                </a:solidFill>
                <a:latin typeface="Times New Roman"/>
                <a:ea typeface="Times New Roman"/>
                <a:cs typeface="Times New Roman"/>
                <a:sym typeface="Times New Roman"/>
                <a:hlinkClick r:id="rId4"/>
              </a:rPr>
              <a:t>http://aebg.cccco.edu/Portals/1/docs/reporting/5.26.16%20AEBG_1516%20Student%20Data%20Collection.pdf</a:t>
            </a:r>
          </a:p>
          <a:p>
            <a:pPr lvl="0" algn="just" rtl="0">
              <a:lnSpc>
                <a:spcPct val="115000"/>
              </a:lnSpc>
              <a:spcBef>
                <a:spcPts val="0"/>
              </a:spcBef>
              <a:spcAft>
                <a:spcPts val="600"/>
              </a:spcAft>
              <a:buClr>
                <a:schemeClr val="dk1"/>
              </a:buClr>
              <a:buSzPct val="68750"/>
              <a:buFont typeface="Arial"/>
              <a:buNone/>
            </a:pPr>
            <a:r>
              <a:rPr lang="en" sz="1600">
                <a:solidFill>
                  <a:srgbClr val="3F3F3F"/>
                </a:solidFill>
                <a:latin typeface="Times New Roman"/>
                <a:ea typeface="Times New Roman"/>
                <a:cs typeface="Times New Roman"/>
                <a:sym typeface="Times New Roman"/>
              </a:rPr>
              <a:t>The 2016-17 preliminary allocation schedule was posted in February 2016 (links to intent to award and preliminary allocation) :</a:t>
            </a:r>
          </a:p>
          <a:p>
            <a:pPr lvl="0" rtl="0">
              <a:lnSpc>
                <a:spcPct val="115000"/>
              </a:lnSpc>
              <a:spcBef>
                <a:spcPts val="0"/>
              </a:spcBef>
              <a:spcAft>
                <a:spcPts val="600"/>
              </a:spcAft>
              <a:buClr>
                <a:schemeClr val="dk1"/>
              </a:buClr>
              <a:buSzPct val="68750"/>
              <a:buFont typeface="Arial"/>
              <a:buNone/>
            </a:pPr>
            <a:r>
              <a:rPr lang="en" sz="1600">
                <a:solidFill>
                  <a:srgbClr val="3F3F3F"/>
                </a:solidFill>
                <a:latin typeface="Times New Roman"/>
                <a:ea typeface="Times New Roman"/>
                <a:cs typeface="Times New Roman"/>
                <a:sym typeface="Times New Roman"/>
              </a:rPr>
              <a:t>1.</a:t>
            </a:r>
            <a:r>
              <a:rPr lang="en" sz="1600">
                <a:solidFill>
                  <a:srgbClr val="3F3F3F"/>
                </a:solidFill>
                <a:latin typeface="Times New Roman"/>
                <a:ea typeface="Times New Roman"/>
                <a:cs typeface="Times New Roman"/>
                <a:sym typeface="Times New Roman"/>
                <a:hlinkClick r:id="rId5"/>
              </a:rPr>
              <a:t> </a:t>
            </a:r>
            <a:r>
              <a:rPr lang="en" sz="1600" b="1">
                <a:solidFill>
                  <a:srgbClr val="187196"/>
                </a:solidFill>
                <a:latin typeface="Times New Roman"/>
                <a:ea typeface="Times New Roman"/>
                <a:cs typeface="Times New Roman"/>
                <a:sym typeface="Times New Roman"/>
                <a:hlinkClick r:id="rId5"/>
              </a:rPr>
              <a:t>Intent to Award Letter</a:t>
            </a:r>
          </a:p>
          <a:p>
            <a:pPr lvl="0" rtl="0">
              <a:lnSpc>
                <a:spcPct val="150000"/>
              </a:lnSpc>
              <a:spcBef>
                <a:spcPts val="0"/>
              </a:spcBef>
              <a:buClr>
                <a:schemeClr val="dk1"/>
              </a:buClr>
              <a:buSzPct val="68750"/>
              <a:buFont typeface="Arial"/>
              <a:buNone/>
            </a:pPr>
            <a:r>
              <a:rPr lang="en" sz="1600">
                <a:solidFill>
                  <a:srgbClr val="3F3F3F"/>
                </a:solidFill>
                <a:latin typeface="Times New Roman"/>
                <a:ea typeface="Times New Roman"/>
                <a:cs typeface="Times New Roman"/>
                <a:sym typeface="Times New Roman"/>
              </a:rPr>
              <a:t>2.</a:t>
            </a:r>
            <a:r>
              <a:rPr lang="en" sz="1600">
                <a:solidFill>
                  <a:srgbClr val="3F3F3F"/>
                </a:solidFill>
                <a:latin typeface="Times New Roman"/>
                <a:ea typeface="Times New Roman"/>
                <a:cs typeface="Times New Roman"/>
                <a:sym typeface="Times New Roman"/>
                <a:hlinkClick r:id="rId6"/>
              </a:rPr>
              <a:t> </a:t>
            </a:r>
            <a:r>
              <a:rPr lang="en" sz="1600" b="1">
                <a:solidFill>
                  <a:srgbClr val="187196"/>
                </a:solidFill>
                <a:latin typeface="Times New Roman"/>
                <a:ea typeface="Times New Roman"/>
                <a:cs typeface="Times New Roman"/>
                <a:sym typeface="Times New Roman"/>
                <a:hlinkClick r:id="rId6"/>
              </a:rPr>
              <a:t>Preliminary Allocation Schedule</a:t>
            </a:r>
            <a:r>
              <a:rPr lang="en" sz="1600">
                <a:solidFill>
                  <a:srgbClr val="3F3F3F"/>
                </a:solidFill>
                <a:latin typeface="Times New Roman"/>
                <a:ea typeface="Times New Roman"/>
                <a:cs typeface="Times New Roman"/>
                <a:sym typeface="Times New Roman"/>
              </a:rPr>
              <a:t> </a:t>
            </a:r>
          </a:p>
          <a:p>
            <a:pPr lvl="0" rtl="0">
              <a:lnSpc>
                <a:spcPct val="115000"/>
              </a:lnSpc>
              <a:spcBef>
                <a:spcPts val="0"/>
              </a:spcBef>
              <a:buClr>
                <a:schemeClr val="dk1"/>
              </a:buClr>
              <a:buSzPct val="68750"/>
              <a:buFont typeface="Arial"/>
              <a:buNone/>
            </a:pPr>
            <a:r>
              <a:rPr lang="en" sz="1600">
                <a:solidFill>
                  <a:srgbClr val="3F3F3F"/>
                </a:solidFill>
                <a:latin typeface="Times New Roman"/>
                <a:ea typeface="Times New Roman"/>
                <a:cs typeface="Times New Roman"/>
                <a:sym typeface="Times New Roman"/>
              </a:rPr>
              <a:t> Webinar – overview of the data and accountability instructions</a:t>
            </a:r>
          </a:p>
          <a:p>
            <a:pPr lvl="0" algn="just" rtl="0">
              <a:lnSpc>
                <a:spcPct val="115000"/>
              </a:lnSpc>
              <a:spcBef>
                <a:spcPts val="0"/>
              </a:spcBef>
              <a:spcAft>
                <a:spcPts val="1000"/>
              </a:spcAft>
              <a:buClr>
                <a:schemeClr val="dk1"/>
              </a:buClr>
              <a:buSzPct val="68750"/>
              <a:buFont typeface="Arial"/>
              <a:buNone/>
            </a:pPr>
            <a:r>
              <a:rPr lang="en" sz="1600" u="sng">
                <a:solidFill>
                  <a:srgbClr val="0000FF"/>
                </a:solidFill>
                <a:latin typeface="Times New Roman"/>
                <a:ea typeface="Times New Roman"/>
                <a:cs typeface="Times New Roman"/>
                <a:sym typeface="Times New Roman"/>
                <a:hlinkClick r:id="rId7"/>
              </a:rPr>
              <a:t>http://aebg.cccco.edu/Events/AEBG-Webinar-Series</a:t>
            </a:r>
          </a:p>
          <a:p>
            <a:pPr lvl="0" rtl="0">
              <a:lnSpc>
                <a:spcPct val="115000"/>
              </a:lnSpc>
              <a:spcBef>
                <a:spcPts val="0"/>
              </a:spcBef>
              <a:spcAft>
                <a:spcPts val="1000"/>
              </a:spcAft>
              <a:buClr>
                <a:schemeClr val="dk1"/>
              </a:buClr>
              <a:buFont typeface="Arial"/>
              <a:buNone/>
            </a:pPr>
            <a:endParaRPr sz="2000" b="1">
              <a:solidFill>
                <a:schemeClr val="dk1"/>
              </a:solidFill>
              <a:latin typeface="Times New Roman"/>
              <a:ea typeface="Times New Roman"/>
              <a:cs typeface="Times New Roman"/>
              <a:sym typeface="Times New Roman"/>
            </a:endParaRPr>
          </a:p>
          <a:p>
            <a:pPr lvl="0" algn="just" rtl="0">
              <a:lnSpc>
                <a:spcPct val="150000"/>
              </a:lnSpc>
              <a:spcBef>
                <a:spcPts val="0"/>
              </a:spcBef>
              <a:buClr>
                <a:schemeClr val="dk1"/>
              </a:buClr>
              <a:buSzPct val="68750"/>
              <a:buFont typeface="Arial"/>
              <a:buNone/>
            </a:pPr>
            <a:r>
              <a:rPr lang="en" sz="1600">
                <a:solidFill>
                  <a:schemeClr val="dk1"/>
                </a:solidFill>
              </a:rPr>
              <a:t>   	</a:t>
            </a:r>
            <a:r>
              <a:rPr lang="en" sz="2000">
                <a:solidFill>
                  <a:schemeClr val="dk1"/>
                </a:solidFill>
              </a:rPr>
              <a:t></a:t>
            </a:r>
            <a:r>
              <a:rPr lang="en" sz="2000">
                <a:solidFill>
                  <a:schemeClr val="dk1"/>
                </a:solidFill>
                <a:latin typeface="Times New Roman"/>
                <a:ea typeface="Times New Roman"/>
                <a:cs typeface="Times New Roman"/>
                <a:sym typeface="Times New Roman"/>
              </a:rPr>
              <a:t>  </a:t>
            </a:r>
          </a:p>
          <a:p>
            <a:pPr lvl="0" rtl="0">
              <a:lnSpc>
                <a:spcPct val="115000"/>
              </a:lnSpc>
              <a:spcBef>
                <a:spcPts val="0"/>
              </a:spcBef>
              <a:buClr>
                <a:schemeClr val="dk1"/>
              </a:buClr>
              <a:buFont typeface="Arial"/>
              <a:buNone/>
            </a:pPr>
            <a:endParaRPr sz="2000">
              <a:solidFill>
                <a:schemeClr val="dk1"/>
              </a:solidFill>
              <a:latin typeface="Times New Roman"/>
              <a:ea typeface="Times New Roman"/>
              <a:cs typeface="Times New Roman"/>
              <a:sym typeface="Times New Roman"/>
            </a:endParaRPr>
          </a:p>
          <a:p>
            <a:pPr lvl="0" rtl="0">
              <a:lnSpc>
                <a:spcPct val="115000"/>
              </a:lnSpc>
              <a:spcBef>
                <a:spcPts val="0"/>
              </a:spcBef>
              <a:buClr>
                <a:schemeClr val="dk1"/>
              </a:buClr>
              <a:buFont typeface="Arial"/>
              <a:buNone/>
            </a:pPr>
            <a:endParaRPr sz="2000">
              <a:solidFill>
                <a:schemeClr val="dk1"/>
              </a:solidFill>
              <a:latin typeface="Times New Roman"/>
              <a:ea typeface="Times New Roman"/>
              <a:cs typeface="Times New Roman"/>
              <a:sym typeface="Times New Roman"/>
            </a:endParaRPr>
          </a:p>
          <a:p>
            <a:pPr lvl="0" rtl="0">
              <a:lnSpc>
                <a:spcPct val="115000"/>
              </a:lnSpc>
              <a:spcBef>
                <a:spcPts val="0"/>
              </a:spcBef>
              <a:buClr>
                <a:schemeClr val="dk1"/>
              </a:buClr>
              <a:buSzPct val="57894"/>
              <a:buFont typeface="Arial"/>
              <a:buNone/>
            </a:pPr>
            <a:r>
              <a:rPr lang="en" sz="1900">
                <a:solidFill>
                  <a:schemeClr val="dk1"/>
                </a:solidFill>
                <a:latin typeface="Times New Roman"/>
                <a:ea typeface="Times New Roman"/>
                <a:cs typeface="Times New Roman"/>
                <a:sym typeface="Times New Roman"/>
              </a:rPr>
              <a:t> 	</a:t>
            </a:r>
            <a:r>
              <a:rPr lang="en" sz="1900">
                <a:solidFill>
                  <a:schemeClr val="dk1"/>
                </a:solidFill>
              </a:rPr>
              <a:t></a:t>
            </a:r>
            <a:r>
              <a:rPr lang="en" sz="1900">
                <a:solidFill>
                  <a:schemeClr val="dk1"/>
                </a:solidFill>
                <a:latin typeface="Times New Roman"/>
                <a:ea typeface="Times New Roman"/>
                <a:cs typeface="Times New Roman"/>
                <a:sym typeface="Times New Roman"/>
              </a:rPr>
              <a:t>  </a:t>
            </a:r>
          </a:p>
        </p:txBody>
      </p:sp>
      <p:sp>
        <p:nvSpPr>
          <p:cNvPr id="170" name="Shape 170"/>
          <p:cNvSpPr txBox="1"/>
          <p:nvPr/>
        </p:nvSpPr>
        <p:spPr>
          <a:xfrm>
            <a:off x="166300" y="0"/>
            <a:ext cx="8860500" cy="8493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0" i="0" u="none" strike="noStrike" cap="none">
                <a:solidFill>
                  <a:srgbClr val="4A86E8"/>
                </a:solidFill>
                <a:latin typeface="Calibri"/>
                <a:ea typeface="Calibri"/>
                <a:cs typeface="Calibri"/>
                <a:sym typeface="Calibri"/>
              </a:rPr>
              <a:t>Chancellor’s Report - Robin Harrington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p:nvPr/>
        </p:nvSpPr>
        <p:spPr>
          <a:xfrm>
            <a:off x="166300" y="0"/>
            <a:ext cx="8860500" cy="1075798"/>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b="0" i="0" u="none" strike="noStrike" cap="none">
                <a:solidFill>
                  <a:srgbClr val="4A86E8"/>
                </a:solidFill>
                <a:latin typeface="Calibri"/>
                <a:ea typeface="Calibri"/>
                <a:cs typeface="Calibri"/>
                <a:sym typeface="Calibri"/>
              </a:rPr>
              <a:t>Announcements</a:t>
            </a:r>
          </a:p>
        </p:txBody>
      </p:sp>
      <p:pic>
        <p:nvPicPr>
          <p:cNvPr id="176" name="Shape 176"/>
          <p:cNvPicPr preferRelativeResize="0"/>
          <p:nvPr/>
        </p:nvPicPr>
        <p:blipFill rotWithShape="1">
          <a:blip r:embed="rId3">
            <a:alphaModFix/>
          </a:blip>
          <a:srcRect/>
          <a:stretch/>
        </p:blipFill>
        <p:spPr>
          <a:xfrm>
            <a:off x="76200" y="4567100"/>
            <a:ext cx="1542599" cy="576300"/>
          </a:xfrm>
          <a:prstGeom prst="rect">
            <a:avLst/>
          </a:prstGeom>
          <a:noFill/>
          <a:ln>
            <a:noFill/>
          </a:ln>
        </p:spPr>
      </p:pic>
      <p:cxnSp>
        <p:nvCxnSpPr>
          <p:cNvPr id="177" name="Shape 177"/>
          <p:cNvCxnSpPr/>
          <p:nvPr/>
        </p:nvCxnSpPr>
        <p:spPr>
          <a:xfrm>
            <a:off x="166300" y="738900"/>
            <a:ext cx="8860500" cy="19500"/>
          </a:xfrm>
          <a:prstGeom prst="straightConnector1">
            <a:avLst/>
          </a:prstGeom>
          <a:noFill/>
          <a:ln w="38100" cap="flat" cmpd="sng">
            <a:solidFill>
              <a:srgbClr val="FF9900"/>
            </a:solidFill>
            <a:prstDash val="solid"/>
            <a:round/>
            <a:headEnd type="none" w="med" len="med"/>
            <a:tailEnd type="none" w="med" len="med"/>
          </a:ln>
        </p:spPr>
      </p:cxnSp>
      <p:sp>
        <p:nvSpPr>
          <p:cNvPr id="178" name="Shape 178"/>
          <p:cNvSpPr txBox="1"/>
          <p:nvPr/>
        </p:nvSpPr>
        <p:spPr>
          <a:xfrm>
            <a:off x="429725" y="854100"/>
            <a:ext cx="8518800" cy="3435298"/>
          </a:xfrm>
          <a:prstGeom prst="rect">
            <a:avLst/>
          </a:prstGeom>
          <a:noFill/>
          <a:ln>
            <a:noFill/>
          </a:ln>
        </p:spPr>
        <p:txBody>
          <a:bodyPr lIns="91425" tIns="91425" rIns="91425" bIns="91425" anchor="t" anchorCtr="0">
            <a:noAutofit/>
          </a:bodyPr>
          <a:lstStyle/>
          <a:p>
            <a:pPr marL="457200" marR="0" lvl="0" indent="-381000" algn="l" rtl="0">
              <a:lnSpc>
                <a:spcPct val="115000"/>
              </a:lnSpc>
              <a:spcBef>
                <a:spcPts val="0"/>
              </a:spcBef>
              <a:spcAft>
                <a:spcPts val="0"/>
              </a:spcAft>
              <a:buClr>
                <a:srgbClr val="333333"/>
              </a:buClr>
              <a:buSzPct val="100000"/>
              <a:buFont typeface="Arial"/>
              <a:buChar char="●"/>
            </a:pPr>
            <a:r>
              <a:rPr lang="en" sz="2400" b="1">
                <a:solidFill>
                  <a:srgbClr val="333333"/>
                </a:solidFill>
                <a:highlight>
                  <a:srgbClr val="FFFFFF"/>
                </a:highlight>
              </a:rPr>
              <a:t>Orange County Listening Session</a:t>
            </a:r>
            <a:r>
              <a:rPr lang="en" sz="2400">
                <a:solidFill>
                  <a:srgbClr val="333333"/>
                </a:solidFill>
                <a:highlight>
                  <a:srgbClr val="FFFFFF"/>
                </a:highlight>
              </a:rPr>
              <a:t> - June 29, 2016 - Coast District Board Room, 10:00 am - 12 noon</a:t>
            </a:r>
            <a:br>
              <a:rPr lang="en" sz="2400">
                <a:solidFill>
                  <a:srgbClr val="333333"/>
                </a:solidFill>
                <a:highlight>
                  <a:srgbClr val="FFFFFF"/>
                </a:highlight>
              </a:rPr>
            </a:br>
            <a:endParaRPr lang="en" sz="2400">
              <a:solidFill>
                <a:srgbClr val="333333"/>
              </a:solidFill>
              <a:highlight>
                <a:srgbClr val="FFFFFF"/>
              </a:highlight>
            </a:endParaRPr>
          </a:p>
          <a:p>
            <a:pPr marL="457200" marR="0" lvl="0" indent="-381000" algn="l" rtl="0">
              <a:lnSpc>
                <a:spcPct val="115000"/>
              </a:lnSpc>
              <a:spcBef>
                <a:spcPts val="0"/>
              </a:spcBef>
              <a:spcAft>
                <a:spcPts val="0"/>
              </a:spcAft>
              <a:buClr>
                <a:srgbClr val="333333"/>
              </a:buClr>
              <a:buSzPct val="100000"/>
              <a:buFont typeface="Arial"/>
              <a:buChar char="●"/>
            </a:pPr>
            <a:r>
              <a:rPr lang="en" sz="2400" b="1">
                <a:solidFill>
                  <a:srgbClr val="333333"/>
                </a:solidFill>
                <a:highlight>
                  <a:srgbClr val="FFFFFF"/>
                </a:highlight>
              </a:rPr>
              <a:t>CTE Leadership Summit: </a:t>
            </a:r>
            <a:r>
              <a:rPr lang="en" sz="2400">
                <a:solidFill>
                  <a:srgbClr val="333333"/>
                </a:solidFill>
                <a:highlight>
                  <a:srgbClr val="FFFFFF"/>
                </a:highlight>
              </a:rPr>
              <a:t>Aug. 5-6, Oakland</a:t>
            </a:r>
            <a:br>
              <a:rPr lang="en" sz="2400">
                <a:solidFill>
                  <a:srgbClr val="333333"/>
                </a:solidFill>
                <a:highlight>
                  <a:srgbClr val="FFFFFF"/>
                </a:highlight>
              </a:rPr>
            </a:br>
            <a:endParaRPr lang="en" sz="2400">
              <a:solidFill>
                <a:srgbClr val="333333"/>
              </a:solidFill>
              <a:highlight>
                <a:srgbClr val="FFFFFF"/>
              </a:highlight>
            </a:endParaRPr>
          </a:p>
          <a:p>
            <a:pPr marL="457200" marR="0" lvl="0" indent="-381000" algn="l" rtl="0">
              <a:lnSpc>
                <a:spcPct val="115000"/>
              </a:lnSpc>
              <a:spcBef>
                <a:spcPts val="0"/>
              </a:spcBef>
              <a:spcAft>
                <a:spcPts val="0"/>
              </a:spcAft>
              <a:buClr>
                <a:srgbClr val="333333"/>
              </a:buClr>
              <a:buSzPct val="100000"/>
              <a:buFont typeface="Arial"/>
              <a:buChar char="●"/>
            </a:pPr>
            <a:r>
              <a:rPr lang="en" sz="2400" b="1">
                <a:solidFill>
                  <a:srgbClr val="333333"/>
                </a:solidFill>
              </a:rPr>
              <a:t>CEO Summit #2</a:t>
            </a:r>
            <a:r>
              <a:rPr lang="en" sz="2400">
                <a:solidFill>
                  <a:srgbClr val="333333"/>
                </a:solidFill>
              </a:rPr>
              <a:t>: September 15, 2016 - Cerritos Sheraton</a:t>
            </a:r>
            <a:r>
              <a:rPr lang="en" sz="2400" b="0" i="0" u="none" strike="noStrike" cap="none">
                <a:solidFill>
                  <a:srgbClr val="333333"/>
                </a:solidFill>
                <a:highlight>
                  <a:srgbClr val="FFFFFF"/>
                </a:highlight>
                <a:latin typeface="Arial"/>
                <a:ea typeface="Arial"/>
                <a:cs typeface="Arial"/>
                <a:sym typeface="Arial"/>
              </a:rPr>
              <a:t/>
            </a:r>
            <a:br>
              <a:rPr lang="en" sz="2400" b="0" i="0" u="none" strike="noStrike" cap="none">
                <a:solidFill>
                  <a:srgbClr val="333333"/>
                </a:solidFill>
                <a:highlight>
                  <a:srgbClr val="FFFFFF"/>
                </a:highlight>
                <a:latin typeface="Arial"/>
                <a:ea typeface="Arial"/>
                <a:cs typeface="Arial"/>
                <a:sym typeface="Arial"/>
              </a:rPr>
            </a:br>
            <a:endParaRPr lang="en" sz="2400" b="0" i="0" u="none" strike="noStrike" cap="none">
              <a:solidFill>
                <a:srgbClr val="333333"/>
              </a:solidFill>
              <a:highlight>
                <a:srgbClr val="FFFFFF"/>
              </a:highlight>
              <a:latin typeface="Arial"/>
              <a:ea typeface="Arial"/>
              <a:cs typeface="Arial"/>
              <a:sym typeface="Arial"/>
            </a:endParaRPr>
          </a:p>
          <a:p>
            <a:pPr marL="457200" marR="0" lvl="0" indent="-381000" algn="l" rtl="0">
              <a:lnSpc>
                <a:spcPct val="115000"/>
              </a:lnSpc>
              <a:spcBef>
                <a:spcPts val="1000"/>
              </a:spcBef>
              <a:spcAft>
                <a:spcPts val="0"/>
              </a:spcAft>
              <a:buClr>
                <a:srgbClr val="333333"/>
              </a:buClr>
              <a:buSzPct val="100000"/>
              <a:buFont typeface="Arial"/>
              <a:buChar char="●"/>
            </a:pPr>
            <a:r>
              <a:rPr lang="en" sz="2400" b="1">
                <a:solidFill>
                  <a:srgbClr val="333333"/>
                </a:solidFill>
                <a:highlight>
                  <a:srgbClr val="FFFFFF"/>
                </a:highlight>
              </a:rPr>
              <a:t>Orange County OC3</a:t>
            </a:r>
            <a:r>
              <a:rPr lang="en" sz="2400">
                <a:solidFill>
                  <a:srgbClr val="333333"/>
                </a:solidFill>
                <a:highlight>
                  <a:srgbClr val="FFFFFF"/>
                </a:highlight>
              </a:rPr>
              <a:t> - </a:t>
            </a:r>
            <a:r>
              <a:rPr lang="en" sz="2400">
                <a:solidFill>
                  <a:srgbClr val="333333"/>
                </a:solidFill>
              </a:rPr>
              <a:t>Mary Anstadt - </a:t>
            </a:r>
            <a:r>
              <a:rPr lang="en" sz="2400">
                <a:solidFill>
                  <a:srgbClr val="333333"/>
                </a:solidFill>
                <a:highlight>
                  <a:srgbClr val="FFFFFF"/>
                </a:highlight>
              </a:rPr>
              <a:t>Today - Next</a:t>
            </a:r>
          </a:p>
          <a:p>
            <a:pPr marL="0" marR="0" lvl="0" indent="0" algn="l" rtl="0">
              <a:lnSpc>
                <a:spcPct val="115000"/>
              </a:lnSpc>
              <a:spcBef>
                <a:spcPts val="1000"/>
              </a:spcBef>
              <a:spcAft>
                <a:spcPts val="0"/>
              </a:spcAft>
              <a:buClr>
                <a:schemeClr val="dk1"/>
              </a:buClr>
              <a:buFont typeface="Calibri"/>
              <a:buNone/>
            </a:pPr>
            <a:endParaRPr sz="1450" b="0" i="0" u="none" strike="noStrike" cap="none">
              <a:solidFill>
                <a:srgbClr val="333333"/>
              </a:solidFill>
              <a:highlight>
                <a:srgbClr val="FFFFFF"/>
              </a:highlight>
              <a:latin typeface="Arial"/>
              <a:ea typeface="Arial"/>
              <a:cs typeface="Arial"/>
              <a:sym typeface="Arial"/>
            </a:endParaRPr>
          </a:p>
          <a:p>
            <a:pPr marL="0" marR="0" lvl="0" indent="0" algn="l" rtl="0">
              <a:lnSpc>
                <a:spcPct val="115000"/>
              </a:lnSpc>
              <a:spcBef>
                <a:spcPts val="1000"/>
              </a:spcBef>
              <a:spcAft>
                <a:spcPts val="0"/>
              </a:spcAft>
              <a:buClr>
                <a:srgbClr val="000000"/>
              </a:buClr>
              <a:buFont typeface="Arial"/>
              <a:buNone/>
            </a:pPr>
            <a:endParaRPr sz="2800" b="0" i="0" u="none" strike="noStrike" cap="none">
              <a:solidFill>
                <a:schemeClr val="dk1"/>
              </a:solidFill>
              <a:latin typeface="Calibri"/>
              <a:ea typeface="Calibri"/>
              <a:cs typeface="Calibri"/>
              <a:sym typeface="Calibri"/>
            </a:endParaRPr>
          </a:p>
          <a:p>
            <a:pPr marL="0" marR="0" lvl="0" indent="0" algn="l" rtl="0">
              <a:lnSpc>
                <a:spcPct val="115000"/>
              </a:lnSpc>
              <a:spcBef>
                <a:spcPts val="1000"/>
              </a:spcBef>
              <a:spcAft>
                <a:spcPts val="0"/>
              </a:spcAft>
              <a:buClr>
                <a:srgbClr val="000000"/>
              </a:buClr>
              <a:buFont typeface="Arial"/>
              <a:buNone/>
            </a:pPr>
            <a:endParaRPr sz="1800" b="0" i="0" u="none" strike="noStrike" cap="none">
              <a:solidFill>
                <a:schemeClr val="dk1"/>
              </a:solidFill>
              <a:highlight>
                <a:srgbClr val="FFFFFF"/>
              </a:highlight>
              <a:latin typeface="Calibri"/>
              <a:ea typeface="Calibri"/>
              <a:cs typeface="Calibri"/>
              <a:sym typeface="Calibri"/>
            </a:endParaRPr>
          </a:p>
          <a:p>
            <a:pPr marL="914400" marR="0" lvl="0" indent="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a:p>
            <a:pPr marL="457200" marR="0" lvl="0" indent="0" algn="ctr"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p:nvPr/>
        </p:nvSpPr>
        <p:spPr>
          <a:xfrm>
            <a:off x="352100" y="0"/>
            <a:ext cx="8488800" cy="1075798"/>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FF"/>
              </a:buClr>
              <a:buSzPct val="25000"/>
              <a:buFont typeface="Arial"/>
              <a:buNone/>
            </a:pPr>
            <a:r>
              <a:rPr lang="en" sz="3000" b="0" i="0" u="none" strike="noStrike" cap="none">
                <a:solidFill>
                  <a:srgbClr val="0000FF"/>
                </a:solidFill>
                <a:latin typeface="Arial"/>
                <a:ea typeface="Arial"/>
                <a:cs typeface="Arial"/>
                <a:sym typeface="Arial"/>
              </a:rPr>
              <a:t>Until Next Time …………...</a:t>
            </a:r>
          </a:p>
        </p:txBody>
      </p:sp>
      <p:cxnSp>
        <p:nvCxnSpPr>
          <p:cNvPr id="184" name="Shape 184"/>
          <p:cNvCxnSpPr/>
          <p:nvPr/>
        </p:nvCxnSpPr>
        <p:spPr>
          <a:xfrm>
            <a:off x="166250" y="616125"/>
            <a:ext cx="8860500" cy="19500"/>
          </a:xfrm>
          <a:prstGeom prst="straightConnector1">
            <a:avLst/>
          </a:prstGeom>
          <a:noFill/>
          <a:ln w="38100" cap="flat" cmpd="sng">
            <a:solidFill>
              <a:srgbClr val="0000FF"/>
            </a:solidFill>
            <a:prstDash val="solid"/>
            <a:round/>
            <a:headEnd type="none" w="med" len="med"/>
            <a:tailEnd type="none" w="med" len="med"/>
          </a:ln>
        </p:spPr>
      </p:cxnSp>
      <p:pic>
        <p:nvPicPr>
          <p:cNvPr id="185" name="Shape 185"/>
          <p:cNvPicPr preferRelativeResize="0"/>
          <p:nvPr/>
        </p:nvPicPr>
        <p:blipFill rotWithShape="1">
          <a:blip r:embed="rId3">
            <a:alphaModFix/>
          </a:blip>
          <a:srcRect/>
          <a:stretch/>
        </p:blipFill>
        <p:spPr>
          <a:xfrm>
            <a:off x="166243" y="726772"/>
            <a:ext cx="4229998" cy="4229998"/>
          </a:xfrm>
          <a:prstGeom prst="rect">
            <a:avLst/>
          </a:prstGeom>
          <a:noFill/>
          <a:ln>
            <a:noFill/>
          </a:ln>
        </p:spPr>
      </p:pic>
      <p:pic>
        <p:nvPicPr>
          <p:cNvPr id="186" name="Shape 186"/>
          <p:cNvPicPr preferRelativeResize="0"/>
          <p:nvPr/>
        </p:nvPicPr>
        <p:blipFill rotWithShape="1">
          <a:blip r:embed="rId4">
            <a:alphaModFix/>
          </a:blip>
          <a:srcRect/>
          <a:stretch/>
        </p:blipFill>
        <p:spPr>
          <a:xfrm>
            <a:off x="76200" y="4567100"/>
            <a:ext cx="1542624" cy="576398"/>
          </a:xfrm>
          <a:prstGeom prst="rect">
            <a:avLst/>
          </a:prstGeom>
          <a:noFill/>
          <a:ln>
            <a:noFill/>
          </a:ln>
        </p:spPr>
      </p:pic>
      <p:sp>
        <p:nvSpPr>
          <p:cNvPr id="187" name="Shape 187"/>
          <p:cNvSpPr txBox="1"/>
          <p:nvPr/>
        </p:nvSpPr>
        <p:spPr>
          <a:xfrm>
            <a:off x="3516675" y="726775"/>
            <a:ext cx="5396398" cy="42299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FF0000"/>
              </a:buClr>
              <a:buSzPct val="25000"/>
              <a:buFont typeface="Arial"/>
              <a:buNone/>
            </a:pPr>
            <a:r>
              <a:rPr lang="en" sz="1800" dirty="0">
                <a:solidFill>
                  <a:srgbClr val="FF0000"/>
                </a:solidFill>
              </a:rPr>
              <a:t>September 2017</a:t>
            </a:r>
            <a:r>
              <a:rPr lang="en" sz="1800" b="0" i="0" u="none" strike="noStrike" cap="none" dirty="0">
                <a:solidFill>
                  <a:srgbClr val="FF0000"/>
                </a:solidFill>
                <a:latin typeface="Arial"/>
                <a:ea typeface="Arial"/>
                <a:cs typeface="Arial"/>
                <a:sym typeface="Arial"/>
              </a:rPr>
              <a:t> Program Approval Cycle</a:t>
            </a:r>
          </a:p>
          <a:p>
            <a:pPr marL="0" marR="0" lvl="0" indent="457200" algn="l" rtl="0">
              <a:lnSpc>
                <a:spcPct val="100000"/>
              </a:lnSpc>
              <a:spcBef>
                <a:spcPts val="0"/>
              </a:spcBef>
              <a:spcAft>
                <a:spcPts val="0"/>
              </a:spcAft>
              <a:buClr>
                <a:srgbClr val="000000"/>
              </a:buClr>
              <a:buSzPct val="25000"/>
              <a:buFont typeface="Arial"/>
              <a:buNone/>
            </a:pPr>
            <a:r>
              <a:rPr lang="en" sz="1800" b="0" i="0" u="none" strike="noStrike" cap="none" dirty="0">
                <a:solidFill>
                  <a:srgbClr val="000000"/>
                </a:solidFill>
                <a:latin typeface="Arial"/>
                <a:ea typeface="Arial"/>
                <a:cs typeface="Arial"/>
                <a:sym typeface="Arial"/>
              </a:rPr>
              <a:t>Apps Due - </a:t>
            </a:r>
            <a:r>
              <a:rPr lang="en" sz="1800" dirty="0"/>
              <a:t>Aug. 30</a:t>
            </a:r>
            <a:r>
              <a:rPr lang="en" sz="1800" b="0" i="0" u="none" strike="noStrike" cap="none" dirty="0">
                <a:solidFill>
                  <a:srgbClr val="000000"/>
                </a:solidFill>
                <a:latin typeface="Arial"/>
                <a:ea typeface="Arial"/>
                <a:cs typeface="Arial"/>
                <a:sym typeface="Arial"/>
              </a:rPr>
              <a:t>, 2016</a:t>
            </a:r>
          </a:p>
          <a:p>
            <a:pPr marL="0" marR="0" lvl="0" indent="0" algn="l" rtl="0">
              <a:lnSpc>
                <a:spcPct val="100000"/>
              </a:lnSpc>
              <a:spcBef>
                <a:spcPts val="0"/>
              </a:spcBef>
              <a:spcAft>
                <a:spcPts val="0"/>
              </a:spcAft>
              <a:buClr>
                <a:srgbClr val="000000"/>
              </a:buClr>
              <a:buSzPct val="25000"/>
              <a:buFont typeface="Arial"/>
              <a:buNone/>
            </a:pPr>
            <a:r>
              <a:rPr lang="en" sz="1800" b="0" i="0" u="none" strike="noStrike" cap="none" dirty="0">
                <a:solidFill>
                  <a:srgbClr val="000000"/>
                </a:solidFill>
                <a:latin typeface="Arial"/>
                <a:ea typeface="Arial"/>
                <a:cs typeface="Arial"/>
                <a:sym typeface="Arial"/>
              </a:rPr>
              <a:t>	Voting Window - </a:t>
            </a:r>
            <a:r>
              <a:rPr lang="en" sz="1800" dirty="0"/>
              <a:t>Sept.</a:t>
            </a:r>
            <a:r>
              <a:rPr lang="en" sz="1800" b="0" i="0" u="none" strike="noStrike" cap="none" dirty="0">
                <a:solidFill>
                  <a:srgbClr val="000000"/>
                </a:solidFill>
                <a:latin typeface="Arial"/>
                <a:ea typeface="Arial"/>
                <a:cs typeface="Arial"/>
                <a:sym typeface="Arial"/>
              </a:rPr>
              <a:t> 9th - 16th</a:t>
            </a:r>
          </a:p>
          <a:p>
            <a:pPr marL="0" marR="0" lvl="0" indent="0" algn="l" rtl="0">
              <a:lnSpc>
                <a:spcPct val="100000"/>
              </a:lnSpc>
              <a:spcBef>
                <a:spcPts val="0"/>
              </a:spcBef>
              <a:spcAft>
                <a:spcPts val="0"/>
              </a:spcAft>
              <a:buClr>
                <a:srgbClr val="000000"/>
              </a:buClr>
              <a:buSzPct val="25000"/>
              <a:buFont typeface="Arial"/>
              <a:buNone/>
            </a:pPr>
            <a:r>
              <a:rPr lang="en" sz="1800" b="0" i="0" u="none" strike="noStrike" cap="none" dirty="0">
                <a:solidFill>
                  <a:srgbClr val="000000"/>
                </a:solidFill>
                <a:latin typeface="Arial"/>
                <a:ea typeface="Arial"/>
                <a:cs typeface="Arial"/>
                <a:sym typeface="Arial"/>
              </a:rPr>
              <a:t>	PA Meeting - </a:t>
            </a:r>
            <a:r>
              <a:rPr lang="en" sz="2000" dirty="0">
                <a:solidFill>
                  <a:srgbClr val="000090"/>
                </a:solidFill>
              </a:rPr>
              <a:t>Sept. 15</a:t>
            </a:r>
            <a:r>
              <a:rPr lang="en" sz="1800" dirty="0"/>
              <a:t>,</a:t>
            </a:r>
            <a:r>
              <a:rPr lang="en" sz="1800" b="0" i="0" u="none" strike="noStrike" cap="none" dirty="0">
                <a:solidFill>
                  <a:srgbClr val="000000"/>
                </a:solidFill>
                <a:latin typeface="Arial"/>
                <a:ea typeface="Arial"/>
                <a:cs typeface="Arial"/>
                <a:sym typeface="Arial"/>
              </a:rPr>
              <a:t> 8:30 - 9:30</a:t>
            </a:r>
          </a:p>
          <a:p>
            <a:pPr marL="0" marR="0" lvl="0" indent="0" algn="l" rtl="0">
              <a:lnSpc>
                <a:spcPct val="100000"/>
              </a:lnSpc>
              <a:spcBef>
                <a:spcPts val="0"/>
              </a:spcBef>
              <a:spcAft>
                <a:spcPts val="0"/>
              </a:spcAft>
              <a:buClr>
                <a:srgbClr val="000000"/>
              </a:buClr>
              <a:buFont typeface="Arial"/>
              <a:buNone/>
            </a:pP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FF0000"/>
              </a:buClr>
              <a:buSzPct val="25000"/>
              <a:buFont typeface="Arial"/>
              <a:buNone/>
            </a:pPr>
            <a:r>
              <a:rPr lang="en" sz="1800" dirty="0">
                <a:solidFill>
                  <a:srgbClr val="FF0000"/>
                </a:solidFill>
              </a:rPr>
              <a:t>September</a:t>
            </a:r>
            <a:r>
              <a:rPr lang="en" sz="1800" b="0" i="0" u="none" strike="noStrike" cap="none" dirty="0">
                <a:solidFill>
                  <a:srgbClr val="FF0000"/>
                </a:solidFill>
                <a:latin typeface="Arial"/>
                <a:ea typeface="Arial"/>
                <a:cs typeface="Arial"/>
                <a:sym typeface="Arial"/>
              </a:rPr>
              <a:t> Consortia Meeting</a:t>
            </a:r>
          </a:p>
          <a:p>
            <a:pPr marL="0" marR="0" lvl="0" indent="457200" algn="l" rtl="0">
              <a:lnSpc>
                <a:spcPct val="100000"/>
              </a:lnSpc>
              <a:spcBef>
                <a:spcPts val="0"/>
              </a:spcBef>
              <a:spcAft>
                <a:spcPts val="0"/>
              </a:spcAft>
              <a:buClr>
                <a:srgbClr val="000000"/>
              </a:buClr>
              <a:buSzPct val="25000"/>
              <a:buFont typeface="Arial"/>
              <a:buNone/>
            </a:pPr>
            <a:r>
              <a:rPr lang="en" sz="1800" dirty="0"/>
              <a:t>Wednesday</a:t>
            </a:r>
            <a:r>
              <a:rPr lang="en" sz="1800" b="0" i="0" u="none" strike="noStrike" cap="none" dirty="0">
                <a:solidFill>
                  <a:srgbClr val="000000"/>
                </a:solidFill>
                <a:latin typeface="Arial"/>
                <a:ea typeface="Arial"/>
                <a:cs typeface="Arial"/>
                <a:sym typeface="Arial"/>
              </a:rPr>
              <a:t>, </a:t>
            </a:r>
            <a:r>
              <a:rPr lang="en" sz="1800" dirty="0"/>
              <a:t>Sept</a:t>
            </a:r>
            <a:r>
              <a:rPr lang="en" sz="1800" b="0" i="0" u="none" strike="noStrike" cap="none" dirty="0">
                <a:solidFill>
                  <a:srgbClr val="000000"/>
                </a:solidFill>
                <a:latin typeface="Arial"/>
                <a:ea typeface="Arial"/>
                <a:cs typeface="Arial"/>
                <a:sym typeface="Arial"/>
              </a:rPr>
              <a:t>. </a:t>
            </a:r>
            <a:r>
              <a:rPr lang="en" sz="1800" dirty="0"/>
              <a:t>28</a:t>
            </a:r>
            <a:r>
              <a:rPr lang="en" sz="1800" b="0" i="0" u="none" strike="noStrike" cap="none" dirty="0">
                <a:solidFill>
                  <a:srgbClr val="000000"/>
                </a:solidFill>
                <a:latin typeface="Arial"/>
                <a:ea typeface="Arial"/>
                <a:cs typeface="Arial"/>
                <a:sym typeface="Arial"/>
              </a:rPr>
              <a:t>, 2016</a:t>
            </a:r>
          </a:p>
          <a:p>
            <a:pPr marL="0" marR="0" lvl="0" indent="457200" algn="l" rtl="0">
              <a:lnSpc>
                <a:spcPct val="100000"/>
              </a:lnSpc>
              <a:spcBef>
                <a:spcPts val="0"/>
              </a:spcBef>
              <a:spcAft>
                <a:spcPts val="0"/>
              </a:spcAft>
              <a:buClr>
                <a:srgbClr val="000000"/>
              </a:buClr>
              <a:buSzPct val="25000"/>
              <a:buFont typeface="Arial"/>
              <a:buNone/>
            </a:pPr>
            <a:r>
              <a:rPr lang="en" sz="1800" dirty="0"/>
              <a:t>Time: TBD</a:t>
            </a:r>
          </a:p>
          <a:p>
            <a:pPr marL="0" marR="0" lvl="0" indent="457200" algn="l" rtl="0">
              <a:lnSpc>
                <a:spcPct val="100000"/>
              </a:lnSpc>
              <a:spcBef>
                <a:spcPts val="0"/>
              </a:spcBef>
              <a:spcAft>
                <a:spcPts val="0"/>
              </a:spcAft>
              <a:buClr>
                <a:srgbClr val="000000"/>
              </a:buClr>
              <a:buFont typeface="Arial"/>
              <a:buNone/>
            </a:pP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FF0000"/>
              </a:buClr>
              <a:buSzPct val="25000"/>
              <a:buFont typeface="Arial"/>
              <a:buNone/>
            </a:pPr>
            <a:r>
              <a:rPr lang="en" sz="1800" dirty="0">
                <a:solidFill>
                  <a:srgbClr val="FF0000"/>
                </a:solidFill>
              </a:rPr>
              <a:t>Fall CCCAOE Conference </a:t>
            </a:r>
          </a:p>
          <a:p>
            <a:pPr marL="0" marR="0" lvl="0" indent="457200" algn="l" rtl="0">
              <a:lnSpc>
                <a:spcPct val="100000"/>
              </a:lnSpc>
              <a:spcBef>
                <a:spcPts val="0"/>
              </a:spcBef>
              <a:spcAft>
                <a:spcPts val="0"/>
              </a:spcAft>
              <a:buClr>
                <a:schemeClr val="dk1"/>
              </a:buClr>
              <a:buSzPct val="25000"/>
              <a:buFont typeface="Arial"/>
              <a:buNone/>
            </a:pPr>
            <a:r>
              <a:rPr lang="en" sz="1800" dirty="0">
                <a:solidFill>
                  <a:schemeClr val="dk1"/>
                </a:solidFill>
              </a:rPr>
              <a:t>Sept 27-29</a:t>
            </a:r>
            <a:r>
              <a:rPr lang="en" sz="1800" b="0" i="0" u="none" strike="noStrike" cap="none" dirty="0">
                <a:solidFill>
                  <a:schemeClr val="dk1"/>
                </a:solidFill>
                <a:latin typeface="Arial"/>
                <a:ea typeface="Arial"/>
                <a:cs typeface="Arial"/>
                <a:sym typeface="Arial"/>
              </a:rPr>
              <a:t>, 2016</a:t>
            </a:r>
          </a:p>
          <a:p>
            <a:pPr marL="0" marR="0" lvl="0" indent="457200" algn="l" rtl="0">
              <a:lnSpc>
                <a:spcPct val="100000"/>
              </a:lnSpc>
              <a:spcBef>
                <a:spcPts val="0"/>
              </a:spcBef>
              <a:spcAft>
                <a:spcPts val="0"/>
              </a:spcAft>
              <a:buClr>
                <a:schemeClr val="dk1"/>
              </a:buClr>
              <a:buSzPct val="25000"/>
              <a:buFont typeface="Arial"/>
              <a:buNone/>
            </a:pPr>
            <a:r>
              <a:rPr lang="en" sz="1800" dirty="0">
                <a:solidFill>
                  <a:schemeClr val="dk1"/>
                </a:solidFill>
              </a:rPr>
              <a:t>Omni Rancho Las Palmas Hotel</a:t>
            </a:r>
          </a:p>
          <a:p>
            <a:pPr marL="0" marR="0" lvl="0" indent="457200" algn="l" rtl="0">
              <a:lnSpc>
                <a:spcPct val="100000"/>
              </a:lnSpc>
              <a:spcBef>
                <a:spcPts val="0"/>
              </a:spcBef>
              <a:spcAft>
                <a:spcPts val="0"/>
              </a:spcAft>
              <a:buClr>
                <a:schemeClr val="dk1"/>
              </a:buClr>
              <a:buSzPct val="25000"/>
              <a:buFont typeface="Arial"/>
              <a:buNone/>
            </a:pPr>
            <a:r>
              <a:rPr lang="en" sz="1800" dirty="0">
                <a:solidFill>
                  <a:schemeClr val="dk1"/>
                </a:solidFill>
              </a:rPr>
              <a:t>Rancho Mirage</a:t>
            </a:r>
          </a:p>
          <a:p>
            <a:pPr marL="0" marR="0" lvl="0" indent="457200" algn="l" rtl="0">
              <a:lnSpc>
                <a:spcPct val="100000"/>
              </a:lnSpc>
              <a:spcBef>
                <a:spcPts val="0"/>
              </a:spcBef>
              <a:spcAft>
                <a:spcPts val="0"/>
              </a:spcAft>
              <a:buClr>
                <a:schemeClr val="dk1"/>
              </a:buClr>
              <a:buFont typeface="Arial"/>
              <a:buNone/>
            </a:pPr>
            <a:endParaRPr sz="1500" b="0" i="0" u="none" strike="noStrike" cap="none" dirty="0">
              <a:solidFill>
                <a:schemeClr val="dk1"/>
              </a:solidFill>
              <a:latin typeface="Arial"/>
              <a:ea typeface="Arial"/>
              <a:cs typeface="Arial"/>
              <a:sym typeface="Arial"/>
            </a:endParaRPr>
          </a:p>
          <a:p>
            <a:pPr marL="0" marR="0" lvl="0" indent="457200" algn="l" rtl="0">
              <a:lnSpc>
                <a:spcPct val="100000"/>
              </a:lnSpc>
              <a:spcBef>
                <a:spcPts val="0"/>
              </a:spcBef>
              <a:spcAft>
                <a:spcPts val="0"/>
              </a:spcAft>
              <a:buClr>
                <a:schemeClr val="dk1"/>
              </a:buClr>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p:nvPr/>
        </p:nvSpPr>
        <p:spPr>
          <a:xfrm>
            <a:off x="984050" y="0"/>
            <a:ext cx="7170598" cy="5195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FF"/>
              </a:buClr>
              <a:buSzPct val="25000"/>
              <a:buFont typeface="Arial"/>
              <a:buNone/>
            </a:pPr>
            <a:r>
              <a:rPr lang="en" sz="3000" b="0" i="0" u="none" strike="noStrike" cap="none">
                <a:solidFill>
                  <a:srgbClr val="4A86E8"/>
                </a:solidFill>
                <a:latin typeface="Calibri"/>
                <a:ea typeface="Calibri"/>
                <a:cs typeface="Calibri"/>
                <a:sym typeface="Calibri"/>
              </a:rPr>
              <a:t>AGENDA</a:t>
            </a:r>
          </a:p>
        </p:txBody>
      </p:sp>
      <p:pic>
        <p:nvPicPr>
          <p:cNvPr id="62" name="Shape 62"/>
          <p:cNvPicPr preferRelativeResize="0"/>
          <p:nvPr/>
        </p:nvPicPr>
        <p:blipFill rotWithShape="1">
          <a:blip r:embed="rId3">
            <a:alphaModFix/>
          </a:blip>
          <a:srcRect/>
          <a:stretch/>
        </p:blipFill>
        <p:spPr>
          <a:xfrm>
            <a:off x="76200" y="4567100"/>
            <a:ext cx="1542599" cy="576300"/>
          </a:xfrm>
          <a:prstGeom prst="rect">
            <a:avLst/>
          </a:prstGeom>
          <a:noFill/>
          <a:ln>
            <a:noFill/>
          </a:ln>
        </p:spPr>
      </p:pic>
      <p:cxnSp>
        <p:nvCxnSpPr>
          <p:cNvPr id="63" name="Shape 63"/>
          <p:cNvCxnSpPr/>
          <p:nvPr/>
        </p:nvCxnSpPr>
        <p:spPr>
          <a:xfrm>
            <a:off x="166250" y="616125"/>
            <a:ext cx="8860500" cy="19500"/>
          </a:xfrm>
          <a:prstGeom prst="straightConnector1">
            <a:avLst/>
          </a:prstGeom>
          <a:noFill/>
          <a:ln w="38100" cap="flat" cmpd="sng">
            <a:solidFill>
              <a:srgbClr val="FF9900"/>
            </a:solidFill>
            <a:prstDash val="solid"/>
            <a:round/>
            <a:headEnd type="none" w="med" len="med"/>
            <a:tailEnd type="none" w="med" len="med"/>
          </a:ln>
        </p:spPr>
      </p:cxnSp>
      <p:sp>
        <p:nvSpPr>
          <p:cNvPr id="64" name="Shape 64"/>
          <p:cNvSpPr txBox="1"/>
          <p:nvPr/>
        </p:nvSpPr>
        <p:spPr>
          <a:xfrm>
            <a:off x="1734975" y="616125"/>
            <a:ext cx="6703500" cy="3816900"/>
          </a:xfrm>
          <a:prstGeom prst="rect">
            <a:avLst/>
          </a:prstGeom>
          <a:noFill/>
          <a:ln>
            <a:noFill/>
          </a:ln>
        </p:spPr>
        <p:txBody>
          <a:bodyPr lIns="91425" tIns="91425" rIns="91425" bIns="91425" anchor="t" anchorCtr="0">
            <a:noAutofit/>
          </a:bodyPr>
          <a:lstStyle/>
          <a:p>
            <a:pPr marL="457200" marR="0" lvl="0" indent="-342900" algn="l" rtl="0">
              <a:lnSpc>
                <a:spcPct val="115000"/>
              </a:lnSpc>
              <a:spcBef>
                <a:spcPts val="0"/>
              </a:spcBef>
              <a:spcAft>
                <a:spcPts val="0"/>
              </a:spcAft>
              <a:buClr>
                <a:srgbClr val="000000"/>
              </a:buClr>
              <a:buSzPct val="100000"/>
              <a:buFont typeface="Arial"/>
              <a:buAutoNum type="arabicParenR"/>
            </a:pPr>
            <a:r>
              <a:rPr lang="en" sz="2400" b="0" i="0" u="none" strike="noStrike" cap="none" dirty="0">
                <a:solidFill>
                  <a:srgbClr val="000000"/>
                </a:solidFill>
                <a:sym typeface="Arial"/>
              </a:rPr>
              <a:t>Welcome - Steven Glyer</a:t>
            </a:r>
          </a:p>
          <a:p>
            <a:pPr marL="457200" lvl="0" indent="-342900" rtl="0">
              <a:lnSpc>
                <a:spcPct val="115000"/>
              </a:lnSpc>
              <a:spcBef>
                <a:spcPts val="0"/>
              </a:spcBef>
              <a:buClr>
                <a:srgbClr val="000000"/>
              </a:buClr>
              <a:buSzPct val="100000"/>
              <a:buFont typeface="Arial"/>
              <a:buAutoNum type="arabicParenR"/>
            </a:pPr>
            <a:r>
              <a:rPr lang="en" sz="2400" dirty="0">
                <a:solidFill>
                  <a:schemeClr val="dk1"/>
                </a:solidFill>
              </a:rPr>
              <a:t>CTE Spotlight Awards/NACCE - Alex Davis</a:t>
            </a:r>
          </a:p>
          <a:p>
            <a:pPr marL="457200" marR="0" lvl="0" indent="-342900" algn="l" rtl="0">
              <a:lnSpc>
                <a:spcPct val="115000"/>
              </a:lnSpc>
              <a:spcBef>
                <a:spcPts val="0"/>
              </a:spcBef>
              <a:spcAft>
                <a:spcPts val="0"/>
              </a:spcAft>
              <a:buClr>
                <a:srgbClr val="000000"/>
              </a:buClr>
              <a:buSzPct val="100000"/>
              <a:buFont typeface="Arial"/>
              <a:buAutoNum type="arabicParenR"/>
            </a:pPr>
            <a:r>
              <a:rPr lang="en" sz="2400" dirty="0"/>
              <a:t>$200M Update - Steven Glyer</a:t>
            </a:r>
          </a:p>
          <a:p>
            <a:pPr marL="457200" lvl="0" indent="-342900" rtl="0">
              <a:lnSpc>
                <a:spcPct val="115000"/>
              </a:lnSpc>
              <a:spcBef>
                <a:spcPts val="0"/>
              </a:spcBef>
              <a:buClr>
                <a:srgbClr val="000000"/>
              </a:buClr>
              <a:buSzPct val="100000"/>
              <a:buFont typeface="Arial"/>
              <a:buAutoNum type="arabicParenR"/>
            </a:pPr>
            <a:r>
              <a:rPr lang="en" sz="2400" dirty="0">
                <a:solidFill>
                  <a:schemeClr val="dk1"/>
                </a:solidFill>
              </a:rPr>
              <a:t>Data Unlocked Update - Nick Kremer</a:t>
            </a:r>
          </a:p>
          <a:p>
            <a:pPr marL="457200" lvl="0" indent="-342900" rtl="0">
              <a:lnSpc>
                <a:spcPct val="115000"/>
              </a:lnSpc>
              <a:spcBef>
                <a:spcPts val="0"/>
              </a:spcBef>
              <a:buClr>
                <a:schemeClr val="dk1"/>
              </a:buClr>
              <a:buSzPct val="100000"/>
              <a:buFont typeface="Arial"/>
              <a:buAutoNum type="arabicParenR"/>
            </a:pPr>
            <a:r>
              <a:rPr lang="en" sz="2400" dirty="0">
                <a:solidFill>
                  <a:schemeClr val="dk1"/>
                </a:solidFill>
              </a:rPr>
              <a:t>DOW - Nick Kremer</a:t>
            </a:r>
          </a:p>
          <a:p>
            <a:pPr marL="457200" marR="0" lvl="0" indent="-342900" algn="l" rtl="0">
              <a:lnSpc>
                <a:spcPct val="115000"/>
              </a:lnSpc>
              <a:spcBef>
                <a:spcPts val="0"/>
              </a:spcBef>
              <a:spcAft>
                <a:spcPts val="0"/>
              </a:spcAft>
              <a:buClr>
                <a:schemeClr val="dk1"/>
              </a:buClr>
              <a:buSzPct val="100000"/>
              <a:buFont typeface="Arial"/>
              <a:buAutoNum type="arabicParenR"/>
            </a:pPr>
            <a:r>
              <a:rPr lang="en" sz="2400" b="0" i="0" u="none" strike="noStrike" cap="none" dirty="0">
                <a:solidFill>
                  <a:schemeClr val="dk1"/>
                </a:solidFill>
                <a:sym typeface="Arial"/>
              </a:rPr>
              <a:t>CTE EF </a:t>
            </a:r>
            <a:r>
              <a:rPr lang="en" sz="2400" dirty="0">
                <a:solidFill>
                  <a:schemeClr val="dk1"/>
                </a:solidFill>
              </a:rPr>
              <a:t>Reallocation</a:t>
            </a:r>
            <a:r>
              <a:rPr lang="en" sz="2400" b="0" i="0" u="none" strike="noStrike" cap="none" dirty="0">
                <a:solidFill>
                  <a:schemeClr val="dk1"/>
                </a:solidFill>
                <a:sym typeface="Arial"/>
              </a:rPr>
              <a:t> - Janeth Manjarrez</a:t>
            </a:r>
          </a:p>
          <a:p>
            <a:pPr marL="457200" marR="0" lvl="0" indent="-342900" algn="l" rtl="0">
              <a:lnSpc>
                <a:spcPct val="115000"/>
              </a:lnSpc>
              <a:spcBef>
                <a:spcPts val="0"/>
              </a:spcBef>
              <a:spcAft>
                <a:spcPts val="0"/>
              </a:spcAft>
              <a:buClr>
                <a:srgbClr val="000000"/>
              </a:buClr>
              <a:buSzPct val="100000"/>
              <a:buFont typeface="Arial"/>
              <a:buAutoNum type="arabicParenR"/>
            </a:pPr>
            <a:r>
              <a:rPr lang="en" sz="2400" dirty="0"/>
              <a:t>Marketing Workgroup - Paul De La Cerda</a:t>
            </a:r>
          </a:p>
          <a:p>
            <a:pPr marL="457200" lvl="0" indent="-342900" rtl="0">
              <a:lnSpc>
                <a:spcPct val="115000"/>
              </a:lnSpc>
              <a:spcBef>
                <a:spcPts val="0"/>
              </a:spcBef>
              <a:buClr>
                <a:srgbClr val="000000"/>
              </a:buClr>
              <a:buSzPct val="100000"/>
              <a:buFont typeface="Arial"/>
              <a:buAutoNum type="arabicParenR"/>
            </a:pPr>
            <a:r>
              <a:rPr lang="en" sz="2400" dirty="0" smtClean="0">
                <a:solidFill>
                  <a:schemeClr val="dk1"/>
                </a:solidFill>
              </a:rPr>
              <a:t>Chancellor’s </a:t>
            </a:r>
            <a:r>
              <a:rPr lang="en" sz="2400" dirty="0">
                <a:solidFill>
                  <a:schemeClr val="dk1"/>
                </a:solidFill>
              </a:rPr>
              <a:t>Report - Robin Harrington</a:t>
            </a:r>
          </a:p>
          <a:p>
            <a:pPr marL="457200" marR="0" lvl="0" indent="-342900" algn="l" rtl="0">
              <a:lnSpc>
                <a:spcPct val="115000"/>
              </a:lnSpc>
              <a:spcBef>
                <a:spcPts val="0"/>
              </a:spcBef>
              <a:spcAft>
                <a:spcPts val="0"/>
              </a:spcAft>
              <a:buClr>
                <a:srgbClr val="000000"/>
              </a:buClr>
              <a:buSzPct val="100000"/>
              <a:buFont typeface="Arial"/>
              <a:buAutoNum type="arabicParenR"/>
            </a:pPr>
            <a:r>
              <a:rPr lang="en" sz="2400" b="0" i="0" u="none" strike="noStrike" cap="none" dirty="0" smtClean="0">
                <a:solidFill>
                  <a:srgbClr val="000000"/>
                </a:solidFill>
                <a:sym typeface="Arial"/>
              </a:rPr>
              <a:t>Announcements</a:t>
            </a:r>
            <a:endParaRPr lang="en" sz="2400" b="0" i="0" u="none" strike="noStrike" cap="none" dirty="0">
              <a:solidFill>
                <a:srgbClr val="000000"/>
              </a:solidFil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Shape 69"/>
          <p:cNvPicPr preferRelativeResize="0"/>
          <p:nvPr/>
        </p:nvPicPr>
        <p:blipFill rotWithShape="1">
          <a:blip r:embed="rId3">
            <a:alphaModFix/>
          </a:blip>
          <a:srcRect/>
          <a:stretch/>
        </p:blipFill>
        <p:spPr>
          <a:xfrm>
            <a:off x="76200" y="4567100"/>
            <a:ext cx="1542600" cy="576300"/>
          </a:xfrm>
          <a:prstGeom prst="rect">
            <a:avLst/>
          </a:prstGeom>
          <a:noFill/>
          <a:ln>
            <a:noFill/>
          </a:ln>
        </p:spPr>
      </p:pic>
      <p:cxnSp>
        <p:nvCxnSpPr>
          <p:cNvPr id="70" name="Shape 70"/>
          <p:cNvCxnSpPr/>
          <p:nvPr/>
        </p:nvCxnSpPr>
        <p:spPr>
          <a:xfrm>
            <a:off x="166300" y="738900"/>
            <a:ext cx="8860500" cy="19500"/>
          </a:xfrm>
          <a:prstGeom prst="straightConnector1">
            <a:avLst/>
          </a:prstGeom>
          <a:noFill/>
          <a:ln w="38100" cap="flat" cmpd="sng">
            <a:solidFill>
              <a:srgbClr val="FF9900"/>
            </a:solidFill>
            <a:prstDash val="solid"/>
            <a:round/>
            <a:headEnd type="none" w="med" len="med"/>
            <a:tailEnd type="none" w="med" len="med"/>
          </a:ln>
        </p:spPr>
      </p:cxnSp>
      <p:sp>
        <p:nvSpPr>
          <p:cNvPr id="71" name="Shape 71"/>
          <p:cNvSpPr txBox="1"/>
          <p:nvPr/>
        </p:nvSpPr>
        <p:spPr>
          <a:xfrm>
            <a:off x="916528" y="805100"/>
            <a:ext cx="8518800" cy="37620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Times New Roman"/>
              <a:buNone/>
            </a:pPr>
            <a:r>
              <a:rPr lang="en-US" sz="2800" dirty="0" smtClean="0">
                <a:solidFill>
                  <a:schemeClr val="dk1"/>
                </a:solidFill>
                <a:latin typeface="Times New Roman"/>
                <a:ea typeface="Times New Roman"/>
                <a:cs typeface="Times New Roman"/>
                <a:sym typeface="Times New Roman"/>
              </a:rPr>
              <a:t>See Alex PowerPoint</a:t>
            </a:r>
            <a:endParaRPr lang="en" sz="2800" dirty="0">
              <a:solidFill>
                <a:schemeClr val="dk1"/>
              </a:solidFill>
              <a:latin typeface="Times New Roman"/>
              <a:ea typeface="Times New Roman"/>
              <a:cs typeface="Times New Roman"/>
              <a:sym typeface="Times New Roman"/>
            </a:endParaRPr>
          </a:p>
          <a:p>
            <a:pPr marL="914400" marR="0" lvl="0" indent="0" algn="l" rtl="0">
              <a:lnSpc>
                <a:spcPct val="100000"/>
              </a:lnSpc>
              <a:spcBef>
                <a:spcPts val="0"/>
              </a:spcBef>
              <a:spcAft>
                <a:spcPts val="0"/>
              </a:spcAft>
              <a:buClr>
                <a:srgbClr val="000000"/>
              </a:buClr>
              <a:buFont typeface="Arial"/>
              <a:buNone/>
            </a:pPr>
            <a:endParaRPr sz="1800" b="0" i="0" u="none" strike="noStrike" cap="none" dirty="0">
              <a:solidFill>
                <a:srgbClr val="000000"/>
              </a:solidFill>
              <a:latin typeface="Arial"/>
              <a:ea typeface="Arial"/>
              <a:cs typeface="Arial"/>
              <a:sym typeface="Arial"/>
            </a:endParaRPr>
          </a:p>
          <a:p>
            <a:pPr marL="457200" marR="0" lvl="0" indent="0" algn="ctr" rtl="0">
              <a:lnSpc>
                <a:spcPct val="100000"/>
              </a:lnSpc>
              <a:spcBef>
                <a:spcPts val="0"/>
              </a:spcBef>
              <a:spcAft>
                <a:spcPts val="0"/>
              </a:spcAft>
              <a:buClr>
                <a:srgbClr val="000000"/>
              </a:buClr>
              <a:buFont typeface="Arial"/>
              <a:buNone/>
            </a:pPr>
            <a:endParaRPr sz="1400" b="0" i="0" u="none" strike="noStrike" cap="none" dirty="0">
              <a:solidFill>
                <a:srgbClr val="000000"/>
              </a:solidFill>
              <a:latin typeface="Arial"/>
              <a:ea typeface="Arial"/>
              <a:cs typeface="Arial"/>
              <a:sym typeface="Arial"/>
            </a:endParaRPr>
          </a:p>
        </p:txBody>
      </p:sp>
      <p:sp>
        <p:nvSpPr>
          <p:cNvPr id="72" name="Shape 72"/>
          <p:cNvSpPr txBox="1"/>
          <p:nvPr/>
        </p:nvSpPr>
        <p:spPr>
          <a:xfrm>
            <a:off x="166300" y="0"/>
            <a:ext cx="8860500" cy="8493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a:solidFill>
                  <a:srgbClr val="4A86E8"/>
                </a:solidFill>
                <a:latin typeface="Calibri"/>
                <a:ea typeface="Calibri"/>
                <a:cs typeface="Calibri"/>
                <a:sym typeface="Calibri"/>
              </a:rPr>
              <a:t>CTE Spotlight Awards/NACCE</a:t>
            </a:r>
            <a:r>
              <a:rPr lang="en" sz="3000" b="0" i="0" u="none" strike="noStrike" cap="none">
                <a:solidFill>
                  <a:srgbClr val="4A86E8"/>
                </a:solidFill>
                <a:latin typeface="Calibri"/>
                <a:ea typeface="Calibri"/>
                <a:cs typeface="Calibri"/>
                <a:sym typeface="Calibri"/>
              </a:rPr>
              <a:t> - </a:t>
            </a:r>
            <a:r>
              <a:rPr lang="en" sz="3000">
                <a:solidFill>
                  <a:srgbClr val="4A86E8"/>
                </a:solidFill>
                <a:latin typeface="Calibri"/>
                <a:ea typeface="Calibri"/>
                <a:cs typeface="Calibri"/>
                <a:sym typeface="Calibri"/>
              </a:rPr>
              <a:t>Alex Davis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Shape 77"/>
          <p:cNvPicPr preferRelativeResize="0"/>
          <p:nvPr/>
        </p:nvPicPr>
        <p:blipFill rotWithShape="1">
          <a:blip r:embed="rId3">
            <a:alphaModFix/>
          </a:blip>
          <a:srcRect/>
          <a:stretch/>
        </p:blipFill>
        <p:spPr>
          <a:xfrm>
            <a:off x="76200" y="4567100"/>
            <a:ext cx="1542600" cy="576300"/>
          </a:xfrm>
          <a:prstGeom prst="rect">
            <a:avLst/>
          </a:prstGeom>
          <a:noFill/>
          <a:ln>
            <a:noFill/>
          </a:ln>
        </p:spPr>
      </p:pic>
      <p:cxnSp>
        <p:nvCxnSpPr>
          <p:cNvPr id="78" name="Shape 78"/>
          <p:cNvCxnSpPr/>
          <p:nvPr/>
        </p:nvCxnSpPr>
        <p:spPr>
          <a:xfrm>
            <a:off x="166300" y="738900"/>
            <a:ext cx="8860500" cy="19500"/>
          </a:xfrm>
          <a:prstGeom prst="straightConnector1">
            <a:avLst/>
          </a:prstGeom>
          <a:noFill/>
          <a:ln w="38100" cap="flat" cmpd="sng">
            <a:solidFill>
              <a:srgbClr val="FF9900"/>
            </a:solidFill>
            <a:prstDash val="solid"/>
            <a:round/>
            <a:headEnd type="none" w="med" len="med"/>
            <a:tailEnd type="none" w="med" len="med"/>
          </a:ln>
        </p:spPr>
      </p:cxnSp>
      <p:sp>
        <p:nvSpPr>
          <p:cNvPr id="79" name="Shape 79"/>
          <p:cNvSpPr txBox="1"/>
          <p:nvPr/>
        </p:nvSpPr>
        <p:spPr>
          <a:xfrm>
            <a:off x="429725" y="854100"/>
            <a:ext cx="7558200" cy="3922500"/>
          </a:xfrm>
          <a:prstGeom prst="rect">
            <a:avLst/>
          </a:prstGeom>
          <a:noFill/>
          <a:ln>
            <a:noFill/>
          </a:ln>
        </p:spPr>
        <p:txBody>
          <a:bodyPr lIns="91425" tIns="91425" rIns="91425" bIns="91425" anchor="t" anchorCtr="0">
            <a:noAutofit/>
          </a:bodyPr>
          <a:lstStyle/>
          <a:p>
            <a:pPr marR="0" lvl="0" algn="l" rtl="0">
              <a:lnSpc>
                <a:spcPct val="115000"/>
              </a:lnSpc>
              <a:spcBef>
                <a:spcPts val="0"/>
              </a:spcBef>
              <a:spcAft>
                <a:spcPts val="0"/>
              </a:spcAft>
              <a:buNone/>
            </a:pPr>
            <a:r>
              <a:rPr lang="en" sz="2800" dirty="0">
                <a:solidFill>
                  <a:schemeClr val="dk1"/>
                </a:solidFill>
                <a:latin typeface="Calibri"/>
                <a:ea typeface="Calibri"/>
                <a:cs typeface="Calibri"/>
                <a:sym typeface="Calibri"/>
              </a:rPr>
              <a:t>Was the budget approved?    </a:t>
            </a:r>
            <a:r>
              <a:rPr lang="en" sz="2800" b="1" dirty="0" smtClean="0">
                <a:solidFill>
                  <a:srgbClr val="FF0000"/>
                </a:solidFill>
                <a:latin typeface="Calibri"/>
                <a:ea typeface="Calibri"/>
                <a:cs typeface="Calibri"/>
                <a:sym typeface="Calibri"/>
              </a:rPr>
              <a:t>YES</a:t>
            </a:r>
            <a:r>
              <a:rPr lang="en-US" sz="2800" b="1" dirty="0" smtClean="0">
                <a:solidFill>
                  <a:srgbClr val="FF0000"/>
                </a:solidFill>
                <a:latin typeface="Calibri"/>
                <a:ea typeface="Calibri"/>
                <a:cs typeface="Calibri"/>
                <a:sym typeface="Calibri"/>
              </a:rPr>
              <a:t> by Legislature</a:t>
            </a:r>
            <a:endParaRPr lang="en" sz="2800" b="1" dirty="0">
              <a:solidFill>
                <a:srgbClr val="FF0000"/>
              </a:solidFill>
              <a:latin typeface="Calibri"/>
              <a:ea typeface="Calibri"/>
              <a:cs typeface="Calibri"/>
              <a:sym typeface="Calibri"/>
            </a:endParaRPr>
          </a:p>
          <a:p>
            <a:pPr marR="0" lvl="0" algn="l" rtl="0">
              <a:lnSpc>
                <a:spcPct val="115000"/>
              </a:lnSpc>
              <a:spcBef>
                <a:spcPts val="0"/>
              </a:spcBef>
              <a:spcAft>
                <a:spcPts val="0"/>
              </a:spcAft>
              <a:buNone/>
            </a:pPr>
            <a:r>
              <a:rPr lang="en" sz="2800" dirty="0">
                <a:solidFill>
                  <a:schemeClr val="dk1"/>
                </a:solidFill>
                <a:latin typeface="Calibri"/>
                <a:ea typeface="Calibri"/>
                <a:cs typeface="Calibri"/>
                <a:sym typeface="Calibri"/>
              </a:rPr>
              <a:t>Key points on the final Trailer Bill:</a:t>
            </a:r>
          </a:p>
          <a:p>
            <a:pPr marL="914400" marR="0" lvl="0" indent="-406400" algn="l" rtl="0">
              <a:lnSpc>
                <a:spcPct val="115000"/>
              </a:lnSpc>
              <a:spcBef>
                <a:spcPts val="0"/>
              </a:spcBef>
              <a:spcAft>
                <a:spcPts val="0"/>
              </a:spcAft>
              <a:buClr>
                <a:schemeClr val="dk1"/>
              </a:buClr>
              <a:buSzPct val="100000"/>
              <a:buFont typeface="Calibri"/>
              <a:buAutoNum type="arabicPeriod"/>
            </a:pPr>
            <a:r>
              <a:rPr lang="en" sz="2800" dirty="0">
                <a:solidFill>
                  <a:schemeClr val="dk1"/>
                </a:solidFill>
                <a:latin typeface="Calibri"/>
                <a:ea typeface="Calibri"/>
                <a:cs typeface="Calibri"/>
                <a:sym typeface="Calibri"/>
              </a:rPr>
              <a:t>Split is 60% Local/40% Regional</a:t>
            </a:r>
          </a:p>
          <a:p>
            <a:pPr marL="914400" marR="0" lvl="0" indent="-406400" algn="l" rtl="0">
              <a:lnSpc>
                <a:spcPct val="115000"/>
              </a:lnSpc>
              <a:spcBef>
                <a:spcPts val="0"/>
              </a:spcBef>
              <a:spcAft>
                <a:spcPts val="0"/>
              </a:spcAft>
              <a:buClr>
                <a:schemeClr val="dk1"/>
              </a:buClr>
              <a:buSzPct val="100000"/>
              <a:buFont typeface="Calibri"/>
              <a:buAutoNum type="arabicPeriod"/>
            </a:pPr>
            <a:r>
              <a:rPr lang="en" sz="2800" dirty="0">
                <a:solidFill>
                  <a:schemeClr val="dk1"/>
                </a:solidFill>
                <a:latin typeface="Calibri"/>
                <a:ea typeface="Calibri"/>
                <a:cs typeface="Calibri"/>
                <a:sym typeface="Calibri"/>
              </a:rPr>
              <a:t>One time removed, now ongoing</a:t>
            </a:r>
          </a:p>
          <a:p>
            <a:pPr marL="914400" marR="0" lvl="0" indent="-406400" algn="l" rtl="0">
              <a:lnSpc>
                <a:spcPct val="115000"/>
              </a:lnSpc>
              <a:spcBef>
                <a:spcPts val="0"/>
              </a:spcBef>
              <a:spcAft>
                <a:spcPts val="0"/>
              </a:spcAft>
              <a:buClr>
                <a:schemeClr val="dk1"/>
              </a:buClr>
              <a:buSzPct val="100000"/>
              <a:buFont typeface="Calibri"/>
              <a:buAutoNum type="arabicPeriod"/>
            </a:pPr>
            <a:r>
              <a:rPr lang="en" sz="2800" dirty="0">
                <a:solidFill>
                  <a:schemeClr val="dk1"/>
                </a:solidFill>
                <a:latin typeface="Calibri"/>
                <a:ea typeface="Calibri"/>
                <a:cs typeface="Calibri"/>
                <a:sym typeface="Calibri"/>
              </a:rPr>
              <a:t>SB1070 will be rolled into SWP</a:t>
            </a:r>
          </a:p>
          <a:p>
            <a:pPr marL="914400" marR="0" lvl="0" indent="-406400" algn="l" rtl="0">
              <a:lnSpc>
                <a:spcPct val="115000"/>
              </a:lnSpc>
              <a:spcBef>
                <a:spcPts val="0"/>
              </a:spcBef>
              <a:spcAft>
                <a:spcPts val="0"/>
              </a:spcAft>
              <a:buClr>
                <a:schemeClr val="dk1"/>
              </a:buClr>
              <a:buSzPct val="100000"/>
              <a:buFont typeface="Calibri"/>
              <a:buAutoNum type="arabicPeriod"/>
            </a:pPr>
            <a:r>
              <a:rPr lang="en" sz="2800" dirty="0">
                <a:solidFill>
                  <a:schemeClr val="dk1"/>
                </a:solidFill>
                <a:latin typeface="Calibri"/>
                <a:ea typeface="Calibri"/>
                <a:cs typeface="Calibri"/>
                <a:sym typeface="Calibri"/>
              </a:rPr>
              <a:t>Cap removed on Local Share - on-going OK </a:t>
            </a:r>
          </a:p>
          <a:p>
            <a:pPr marL="0" marR="0" lvl="0" indent="0" algn="l" rtl="0">
              <a:lnSpc>
                <a:spcPct val="115000"/>
              </a:lnSpc>
              <a:spcBef>
                <a:spcPts val="1000"/>
              </a:spcBef>
              <a:spcAft>
                <a:spcPts val="0"/>
              </a:spcAft>
              <a:buClr>
                <a:srgbClr val="000000"/>
              </a:buClr>
              <a:buFont typeface="Arial"/>
              <a:buNone/>
            </a:pPr>
            <a:endParaRPr sz="1800" b="0" i="0" u="none" strike="noStrike" cap="none" dirty="0">
              <a:solidFill>
                <a:schemeClr val="dk1"/>
              </a:solidFill>
              <a:highlight>
                <a:srgbClr val="FFFFFF"/>
              </a:highlight>
              <a:latin typeface="Calibri"/>
              <a:ea typeface="Calibri"/>
              <a:cs typeface="Calibri"/>
              <a:sym typeface="Calibri"/>
            </a:endParaRPr>
          </a:p>
          <a:p>
            <a:pPr marL="914400" marR="0" lvl="0" indent="0" algn="l" rtl="0">
              <a:lnSpc>
                <a:spcPct val="100000"/>
              </a:lnSpc>
              <a:spcBef>
                <a:spcPts val="0"/>
              </a:spcBef>
              <a:spcAft>
                <a:spcPts val="0"/>
              </a:spcAft>
              <a:buClr>
                <a:srgbClr val="000000"/>
              </a:buClr>
              <a:buFont typeface="Arial"/>
              <a:buNone/>
            </a:pPr>
            <a:endParaRPr sz="1800" b="0" i="0" u="none" strike="noStrike" cap="none" dirty="0">
              <a:solidFill>
                <a:srgbClr val="000000"/>
              </a:solidFill>
              <a:latin typeface="Arial"/>
              <a:ea typeface="Arial"/>
              <a:cs typeface="Arial"/>
              <a:sym typeface="Arial"/>
            </a:endParaRPr>
          </a:p>
          <a:p>
            <a:pPr marL="457200" marR="0" lvl="0" indent="0" algn="ctr" rtl="0">
              <a:lnSpc>
                <a:spcPct val="100000"/>
              </a:lnSpc>
              <a:spcBef>
                <a:spcPts val="0"/>
              </a:spcBef>
              <a:spcAft>
                <a:spcPts val="0"/>
              </a:spcAft>
              <a:buClr>
                <a:srgbClr val="000000"/>
              </a:buClr>
              <a:buFont typeface="Arial"/>
              <a:buNone/>
            </a:pPr>
            <a:endParaRPr sz="1400" b="0" i="0" u="none" strike="noStrike" cap="none" dirty="0">
              <a:solidFill>
                <a:srgbClr val="000000"/>
              </a:solidFill>
              <a:latin typeface="Arial"/>
              <a:ea typeface="Arial"/>
              <a:cs typeface="Arial"/>
              <a:sym typeface="Arial"/>
            </a:endParaRPr>
          </a:p>
        </p:txBody>
      </p:sp>
      <p:sp>
        <p:nvSpPr>
          <p:cNvPr id="80" name="Shape 80"/>
          <p:cNvSpPr txBox="1"/>
          <p:nvPr/>
        </p:nvSpPr>
        <p:spPr>
          <a:xfrm>
            <a:off x="166300" y="0"/>
            <a:ext cx="8860500" cy="10758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a:solidFill>
                  <a:srgbClr val="4A86E8"/>
                </a:solidFill>
                <a:latin typeface="Calibri"/>
                <a:ea typeface="Calibri"/>
                <a:cs typeface="Calibri"/>
                <a:sym typeface="Calibri"/>
              </a:rPr>
              <a:t>$200M SWP Update - Steven Glyer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pic>
        <p:nvPicPr>
          <p:cNvPr id="85" name="Shape 85"/>
          <p:cNvPicPr preferRelativeResize="0"/>
          <p:nvPr/>
        </p:nvPicPr>
        <p:blipFill rotWithShape="1">
          <a:blip r:embed="rId3">
            <a:alphaModFix/>
          </a:blip>
          <a:srcRect/>
          <a:stretch/>
        </p:blipFill>
        <p:spPr>
          <a:xfrm>
            <a:off x="76200" y="4567100"/>
            <a:ext cx="1542600" cy="576300"/>
          </a:xfrm>
          <a:prstGeom prst="rect">
            <a:avLst/>
          </a:prstGeom>
          <a:noFill/>
          <a:ln>
            <a:noFill/>
          </a:ln>
        </p:spPr>
      </p:pic>
      <p:cxnSp>
        <p:nvCxnSpPr>
          <p:cNvPr id="86" name="Shape 86"/>
          <p:cNvCxnSpPr/>
          <p:nvPr/>
        </p:nvCxnSpPr>
        <p:spPr>
          <a:xfrm>
            <a:off x="166300" y="738900"/>
            <a:ext cx="8860500" cy="19500"/>
          </a:xfrm>
          <a:prstGeom prst="straightConnector1">
            <a:avLst/>
          </a:prstGeom>
          <a:noFill/>
          <a:ln w="38100" cap="flat" cmpd="sng">
            <a:solidFill>
              <a:srgbClr val="FF9900"/>
            </a:solidFill>
            <a:prstDash val="solid"/>
            <a:round/>
            <a:headEnd type="none" w="med" len="med"/>
            <a:tailEnd type="none" w="med" len="med"/>
          </a:ln>
        </p:spPr>
      </p:cxnSp>
      <p:sp>
        <p:nvSpPr>
          <p:cNvPr id="87" name="Shape 87"/>
          <p:cNvSpPr txBox="1"/>
          <p:nvPr/>
        </p:nvSpPr>
        <p:spPr>
          <a:xfrm>
            <a:off x="166300" y="854100"/>
            <a:ext cx="8547900" cy="3933600"/>
          </a:xfrm>
          <a:prstGeom prst="rect">
            <a:avLst/>
          </a:prstGeom>
          <a:noFill/>
          <a:ln>
            <a:noFill/>
          </a:ln>
        </p:spPr>
        <p:txBody>
          <a:bodyPr lIns="91425" tIns="91425" rIns="91425" bIns="91425" anchor="t" anchorCtr="0">
            <a:noAutofit/>
          </a:bodyPr>
          <a:lstStyle/>
          <a:p>
            <a:pPr marL="457200" lvl="0" indent="-381000" algn="just" rtl="0">
              <a:lnSpc>
                <a:spcPct val="115000"/>
              </a:lnSpc>
              <a:spcBef>
                <a:spcPts val="0"/>
              </a:spcBef>
              <a:buClr>
                <a:srgbClr val="333333"/>
              </a:buClr>
              <a:buSzPct val="100000"/>
              <a:buFont typeface="Calibri"/>
              <a:buChar char="●"/>
            </a:pPr>
            <a:r>
              <a:rPr lang="en" sz="2400">
                <a:solidFill>
                  <a:srgbClr val="333333"/>
                </a:solidFill>
                <a:highlight>
                  <a:srgbClr val="FFFFFF"/>
                </a:highlight>
                <a:latin typeface="Calibri"/>
                <a:ea typeface="Calibri"/>
                <a:cs typeface="Calibri"/>
                <a:sym typeface="Calibri"/>
              </a:rPr>
              <a:t>Trailer Bill states that each regional consortia needs to have a plan in place by January 31, 2016 to receive any of the $200M.</a:t>
            </a:r>
            <a:br>
              <a:rPr lang="en" sz="2400">
                <a:solidFill>
                  <a:srgbClr val="333333"/>
                </a:solidFill>
                <a:highlight>
                  <a:srgbClr val="FFFFFF"/>
                </a:highlight>
                <a:latin typeface="Calibri"/>
                <a:ea typeface="Calibri"/>
                <a:cs typeface="Calibri"/>
                <a:sym typeface="Calibri"/>
              </a:rPr>
            </a:br>
            <a:endParaRPr lang="en" sz="2400">
              <a:solidFill>
                <a:srgbClr val="333333"/>
              </a:solidFill>
              <a:highlight>
                <a:srgbClr val="FFFFFF"/>
              </a:highlight>
              <a:latin typeface="Calibri"/>
              <a:ea typeface="Calibri"/>
              <a:cs typeface="Calibri"/>
              <a:sym typeface="Calibri"/>
            </a:endParaRPr>
          </a:p>
          <a:p>
            <a:pPr marL="457200" lvl="0" indent="-381000" algn="just" rtl="0">
              <a:lnSpc>
                <a:spcPct val="115000"/>
              </a:lnSpc>
              <a:spcBef>
                <a:spcPts val="0"/>
              </a:spcBef>
              <a:buClr>
                <a:srgbClr val="333333"/>
              </a:buClr>
              <a:buSzPct val="100000"/>
              <a:buFont typeface="Calibri"/>
              <a:buChar char="●"/>
            </a:pPr>
            <a:r>
              <a:rPr lang="en" sz="2400">
                <a:solidFill>
                  <a:srgbClr val="333333"/>
                </a:solidFill>
                <a:highlight>
                  <a:srgbClr val="FFFFFF"/>
                </a:highlight>
                <a:latin typeface="Calibri"/>
                <a:ea typeface="Calibri"/>
                <a:cs typeface="Calibri"/>
                <a:sym typeface="Calibri"/>
              </a:rPr>
              <a:t>Chancellor’s Office webinar for LAOCRC</a:t>
            </a:r>
          </a:p>
          <a:p>
            <a:pPr marL="914400" lvl="1" indent="-381000" algn="just" rtl="0">
              <a:lnSpc>
                <a:spcPct val="115000"/>
              </a:lnSpc>
              <a:spcBef>
                <a:spcPts val="0"/>
              </a:spcBef>
              <a:buClr>
                <a:srgbClr val="333333"/>
              </a:buClr>
              <a:buSzPct val="100000"/>
              <a:buFont typeface="Calibri"/>
              <a:buChar char="○"/>
            </a:pPr>
            <a:r>
              <a:rPr lang="en" sz="2400">
                <a:solidFill>
                  <a:srgbClr val="333333"/>
                </a:solidFill>
                <a:highlight>
                  <a:srgbClr val="FFFFFF"/>
                </a:highlight>
                <a:latin typeface="Calibri"/>
                <a:ea typeface="Calibri"/>
                <a:cs typeface="Calibri"/>
                <a:sym typeface="Calibri"/>
              </a:rPr>
              <a:t>Thursday, June 3 from 2:00 - 3:00 pm.  </a:t>
            </a:r>
          </a:p>
          <a:p>
            <a:pPr marL="914400" lvl="1" indent="-381000" algn="just" rtl="0">
              <a:lnSpc>
                <a:spcPct val="115000"/>
              </a:lnSpc>
              <a:spcBef>
                <a:spcPts val="0"/>
              </a:spcBef>
              <a:buClr>
                <a:srgbClr val="333333"/>
              </a:buClr>
              <a:buSzPct val="100000"/>
              <a:buFont typeface="Calibri"/>
              <a:buChar char="○"/>
            </a:pPr>
            <a:r>
              <a:rPr lang="en" sz="2400">
                <a:solidFill>
                  <a:srgbClr val="333333"/>
                </a:solidFill>
                <a:highlight>
                  <a:srgbClr val="FFFFFF"/>
                </a:highlight>
                <a:latin typeface="Calibri"/>
                <a:ea typeface="Calibri"/>
                <a:cs typeface="Calibri"/>
                <a:sym typeface="Calibri"/>
              </a:rPr>
              <a:t>CC Confer - 888-886-3951 --- Code: 4628215</a:t>
            </a:r>
            <a:br>
              <a:rPr lang="en" sz="2400">
                <a:solidFill>
                  <a:srgbClr val="333333"/>
                </a:solidFill>
                <a:highlight>
                  <a:srgbClr val="FFFFFF"/>
                </a:highlight>
                <a:latin typeface="Calibri"/>
                <a:ea typeface="Calibri"/>
                <a:cs typeface="Calibri"/>
                <a:sym typeface="Calibri"/>
              </a:rPr>
            </a:br>
            <a:endParaRPr lang="en" sz="2400">
              <a:solidFill>
                <a:srgbClr val="333333"/>
              </a:solidFill>
              <a:highlight>
                <a:srgbClr val="FFFFFF"/>
              </a:highlight>
              <a:latin typeface="Calibri"/>
              <a:ea typeface="Calibri"/>
              <a:cs typeface="Calibri"/>
              <a:sym typeface="Calibri"/>
            </a:endParaRPr>
          </a:p>
          <a:p>
            <a:pPr marL="457200" lvl="0" indent="-381000" algn="just" rtl="0">
              <a:lnSpc>
                <a:spcPct val="115000"/>
              </a:lnSpc>
              <a:spcBef>
                <a:spcPts val="0"/>
              </a:spcBef>
              <a:buClr>
                <a:srgbClr val="333333"/>
              </a:buClr>
              <a:buSzPct val="100000"/>
              <a:buFont typeface="Calibri"/>
              <a:buChar char="●"/>
            </a:pPr>
            <a:r>
              <a:rPr lang="en" sz="2400">
                <a:solidFill>
                  <a:srgbClr val="333333"/>
                </a:solidFill>
                <a:highlight>
                  <a:srgbClr val="FFFFFF"/>
                </a:highlight>
                <a:latin typeface="Calibri"/>
                <a:ea typeface="Calibri"/>
                <a:cs typeface="Calibri"/>
                <a:sym typeface="Calibri"/>
              </a:rPr>
              <a:t>Planning Workgroup - call for volunteers</a:t>
            </a:r>
          </a:p>
          <a:p>
            <a:pPr marR="0" lvl="0" algn="l" rtl="0">
              <a:lnSpc>
                <a:spcPct val="115000"/>
              </a:lnSpc>
              <a:spcBef>
                <a:spcPts val="0"/>
              </a:spcBef>
              <a:spcAft>
                <a:spcPts val="0"/>
              </a:spcAft>
              <a:buNone/>
            </a:pPr>
            <a:endParaRPr sz="2800">
              <a:solidFill>
                <a:schemeClr val="dk1"/>
              </a:solidFill>
              <a:latin typeface="Calibri"/>
              <a:ea typeface="Calibri"/>
              <a:cs typeface="Calibri"/>
              <a:sym typeface="Calibri"/>
            </a:endParaRPr>
          </a:p>
          <a:p>
            <a:pPr marL="0" marR="0" lvl="0" indent="0" algn="l" rtl="0">
              <a:lnSpc>
                <a:spcPct val="115000"/>
              </a:lnSpc>
              <a:spcBef>
                <a:spcPts val="1000"/>
              </a:spcBef>
              <a:spcAft>
                <a:spcPts val="0"/>
              </a:spcAft>
              <a:buClr>
                <a:srgbClr val="000000"/>
              </a:buClr>
              <a:buFont typeface="Arial"/>
              <a:buNone/>
            </a:pPr>
            <a:endParaRPr sz="1800" b="0" i="0" u="none" strike="noStrike" cap="none">
              <a:solidFill>
                <a:schemeClr val="dk1"/>
              </a:solidFill>
              <a:highlight>
                <a:srgbClr val="FFFFFF"/>
              </a:highlight>
              <a:latin typeface="Calibri"/>
              <a:ea typeface="Calibri"/>
              <a:cs typeface="Calibri"/>
              <a:sym typeface="Calibri"/>
            </a:endParaRPr>
          </a:p>
          <a:p>
            <a:pPr marL="914400" marR="0" lvl="0" indent="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a:p>
            <a:pPr marL="457200" marR="0" lvl="0" indent="0" algn="ctr"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8" name="Shape 88"/>
          <p:cNvSpPr txBox="1"/>
          <p:nvPr/>
        </p:nvSpPr>
        <p:spPr>
          <a:xfrm>
            <a:off x="166300" y="0"/>
            <a:ext cx="8860500" cy="10758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a:solidFill>
                  <a:srgbClr val="4A86E8"/>
                </a:solidFill>
                <a:latin typeface="Calibri"/>
                <a:ea typeface="Calibri"/>
                <a:cs typeface="Calibri"/>
                <a:sym typeface="Calibri"/>
              </a:rPr>
              <a:t>Planning - Steven Glyer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93" name="Shape 93"/>
          <p:cNvPicPr preferRelativeResize="0"/>
          <p:nvPr/>
        </p:nvPicPr>
        <p:blipFill rotWithShape="1">
          <a:blip r:embed="rId3">
            <a:alphaModFix/>
          </a:blip>
          <a:srcRect/>
          <a:stretch/>
        </p:blipFill>
        <p:spPr>
          <a:xfrm>
            <a:off x="76200" y="4567100"/>
            <a:ext cx="1542600" cy="576300"/>
          </a:xfrm>
          <a:prstGeom prst="rect">
            <a:avLst/>
          </a:prstGeom>
          <a:noFill/>
          <a:ln>
            <a:noFill/>
          </a:ln>
        </p:spPr>
      </p:pic>
      <p:cxnSp>
        <p:nvCxnSpPr>
          <p:cNvPr id="94" name="Shape 94"/>
          <p:cNvCxnSpPr/>
          <p:nvPr/>
        </p:nvCxnSpPr>
        <p:spPr>
          <a:xfrm>
            <a:off x="166300" y="738900"/>
            <a:ext cx="8860500" cy="19500"/>
          </a:xfrm>
          <a:prstGeom prst="straightConnector1">
            <a:avLst/>
          </a:prstGeom>
          <a:noFill/>
          <a:ln w="38100" cap="flat" cmpd="sng">
            <a:solidFill>
              <a:srgbClr val="FF9900"/>
            </a:solidFill>
            <a:prstDash val="solid"/>
            <a:round/>
            <a:headEnd type="none" w="med" len="med"/>
            <a:tailEnd type="none" w="med" len="med"/>
          </a:ln>
        </p:spPr>
      </p:cxnSp>
      <p:sp>
        <p:nvSpPr>
          <p:cNvPr id="95" name="Shape 95"/>
          <p:cNvSpPr txBox="1"/>
          <p:nvPr/>
        </p:nvSpPr>
        <p:spPr>
          <a:xfrm>
            <a:off x="452700" y="644600"/>
            <a:ext cx="7558200" cy="3922500"/>
          </a:xfrm>
          <a:prstGeom prst="rect">
            <a:avLst/>
          </a:prstGeom>
          <a:noFill/>
          <a:ln>
            <a:noFill/>
          </a:ln>
        </p:spPr>
        <p:txBody>
          <a:bodyPr lIns="91425" tIns="91425" rIns="91425" bIns="91425" anchor="t" anchorCtr="0">
            <a:noAutofit/>
          </a:bodyPr>
          <a:lstStyle/>
          <a:p>
            <a:pPr marL="0" marR="0" lvl="0" indent="0" algn="l" rtl="0">
              <a:lnSpc>
                <a:spcPct val="115000"/>
              </a:lnSpc>
              <a:spcBef>
                <a:spcPts val="1000"/>
              </a:spcBef>
              <a:spcAft>
                <a:spcPts val="0"/>
              </a:spcAft>
              <a:buClr>
                <a:srgbClr val="000000"/>
              </a:buClr>
              <a:buSzPct val="25000"/>
              <a:buFont typeface="Arial"/>
              <a:buNone/>
            </a:pPr>
            <a:r>
              <a:rPr lang="en" sz="3000">
                <a:solidFill>
                  <a:srgbClr val="FF0000"/>
                </a:solidFill>
                <a:latin typeface="Calibri"/>
                <a:ea typeface="Calibri"/>
                <a:cs typeface="Calibri"/>
                <a:sym typeface="Calibri"/>
              </a:rPr>
              <a:t>Community College League of California</a:t>
            </a:r>
          </a:p>
          <a:p>
            <a:pPr marL="457200" marR="0" lvl="0" indent="-381000" algn="l" rtl="0">
              <a:lnSpc>
                <a:spcPct val="115000"/>
              </a:lnSpc>
              <a:spcBef>
                <a:spcPts val="1000"/>
              </a:spcBef>
              <a:spcAft>
                <a:spcPts val="0"/>
              </a:spcAft>
              <a:buClr>
                <a:schemeClr val="dk1"/>
              </a:buClr>
              <a:buSzPct val="100000"/>
              <a:buFont typeface="Calibri"/>
              <a:buChar char="●"/>
            </a:pPr>
            <a:r>
              <a:rPr lang="en" sz="2400">
                <a:solidFill>
                  <a:schemeClr val="dk1"/>
                </a:solidFill>
                <a:highlight>
                  <a:srgbClr val="FFFFFF"/>
                </a:highlight>
                <a:latin typeface="Calibri"/>
                <a:ea typeface="Calibri"/>
                <a:cs typeface="Calibri"/>
                <a:sym typeface="Calibri"/>
              </a:rPr>
              <a:t>Advancing CEO Leadership in CTE - </a:t>
            </a:r>
          </a:p>
          <a:p>
            <a:pPr marL="457200" marR="0" lvl="0" indent="-381000" algn="l" rtl="0">
              <a:lnSpc>
                <a:spcPct val="115000"/>
              </a:lnSpc>
              <a:spcBef>
                <a:spcPts val="1000"/>
              </a:spcBef>
              <a:spcAft>
                <a:spcPts val="0"/>
              </a:spcAft>
              <a:buClr>
                <a:schemeClr val="dk1"/>
              </a:buClr>
              <a:buSzPct val="100000"/>
              <a:buFont typeface="Calibri"/>
              <a:buChar char="●"/>
            </a:pPr>
            <a:r>
              <a:rPr lang="en" sz="2400">
                <a:solidFill>
                  <a:schemeClr val="dk1"/>
                </a:solidFill>
                <a:highlight>
                  <a:srgbClr val="FFFFFF"/>
                </a:highlight>
                <a:latin typeface="Calibri"/>
                <a:ea typeface="Calibri"/>
                <a:cs typeface="Calibri"/>
                <a:sym typeface="Calibri"/>
              </a:rPr>
              <a:t>Now open to CIOs and CTE Deans</a:t>
            </a:r>
          </a:p>
          <a:p>
            <a:pPr marL="457200" marR="0" lvl="0" indent="-381000" algn="l" rtl="0">
              <a:lnSpc>
                <a:spcPct val="115000"/>
              </a:lnSpc>
              <a:spcBef>
                <a:spcPts val="1000"/>
              </a:spcBef>
              <a:spcAft>
                <a:spcPts val="0"/>
              </a:spcAft>
              <a:buClr>
                <a:schemeClr val="dk1"/>
              </a:buClr>
              <a:buSzPct val="100000"/>
              <a:buFont typeface="Calibri"/>
              <a:buChar char="●"/>
            </a:pPr>
            <a:r>
              <a:rPr lang="en" sz="2400">
                <a:solidFill>
                  <a:schemeClr val="dk1"/>
                </a:solidFill>
                <a:highlight>
                  <a:srgbClr val="FFFFFF"/>
                </a:highlight>
                <a:latin typeface="Calibri"/>
                <a:ea typeface="Calibri"/>
                <a:cs typeface="Calibri"/>
                <a:sym typeface="Calibri"/>
              </a:rPr>
              <a:t>Friday Aug. 5, 2:00 pm - Saturday Aug. 6, 12:30 pm</a:t>
            </a:r>
          </a:p>
          <a:p>
            <a:pPr marL="457200" marR="0" lvl="0" indent="-381000" algn="l" rtl="0">
              <a:lnSpc>
                <a:spcPct val="115000"/>
              </a:lnSpc>
              <a:spcBef>
                <a:spcPts val="1000"/>
              </a:spcBef>
              <a:spcAft>
                <a:spcPts val="0"/>
              </a:spcAft>
              <a:buClr>
                <a:schemeClr val="dk1"/>
              </a:buClr>
              <a:buSzPct val="100000"/>
              <a:buFont typeface="Calibri"/>
              <a:buChar char="●"/>
            </a:pPr>
            <a:r>
              <a:rPr lang="en" sz="2400">
                <a:solidFill>
                  <a:schemeClr val="dk1"/>
                </a:solidFill>
                <a:highlight>
                  <a:srgbClr val="FFFFFF"/>
                </a:highlight>
                <a:latin typeface="Calibri"/>
                <a:ea typeface="Calibri"/>
                <a:cs typeface="Calibri"/>
                <a:sym typeface="Calibri"/>
              </a:rPr>
              <a:t>Waterfront Hotel, Oakland - book by Tue., July 5</a:t>
            </a:r>
          </a:p>
          <a:p>
            <a:pPr marL="457200" marR="0" lvl="0" indent="-381000" algn="l" rtl="0">
              <a:lnSpc>
                <a:spcPct val="115000"/>
              </a:lnSpc>
              <a:spcBef>
                <a:spcPts val="1000"/>
              </a:spcBef>
              <a:spcAft>
                <a:spcPts val="0"/>
              </a:spcAft>
              <a:buClr>
                <a:schemeClr val="dk1"/>
              </a:buClr>
              <a:buSzPct val="100000"/>
              <a:buFont typeface="Calibri"/>
              <a:buChar char="●"/>
            </a:pPr>
            <a:r>
              <a:rPr lang="en" sz="2400">
                <a:solidFill>
                  <a:schemeClr val="dk1"/>
                </a:solidFill>
                <a:highlight>
                  <a:srgbClr val="FFFFFF"/>
                </a:highlight>
                <a:latin typeface="Calibri"/>
                <a:ea typeface="Calibri"/>
                <a:cs typeface="Calibri"/>
                <a:sym typeface="Calibri"/>
              </a:rPr>
              <a:t>LINK to register: http://www.ccleague.org/i4a/pages/index.cfm?pageID=3886</a:t>
            </a:r>
          </a:p>
          <a:p>
            <a:pPr marL="914400" marR="0" lvl="0" indent="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a:p>
            <a:pPr marL="457200" marR="0" lvl="0" indent="0" algn="ctr"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96" name="Shape 96"/>
          <p:cNvSpPr txBox="1"/>
          <p:nvPr/>
        </p:nvSpPr>
        <p:spPr>
          <a:xfrm>
            <a:off x="166300" y="21134"/>
            <a:ext cx="8860500" cy="10758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dirty="0">
                <a:solidFill>
                  <a:srgbClr val="4A86E8"/>
                </a:solidFill>
                <a:latin typeface="Calibri"/>
                <a:ea typeface="Calibri"/>
                <a:cs typeface="Calibri"/>
                <a:sym typeface="Calibri"/>
              </a:rPr>
              <a:t>CTE Leadership Summit - Steven Glyer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Shape 101"/>
          <p:cNvPicPr preferRelativeResize="0"/>
          <p:nvPr/>
        </p:nvPicPr>
        <p:blipFill rotWithShape="1">
          <a:blip r:embed="rId3">
            <a:alphaModFix/>
          </a:blip>
          <a:srcRect/>
          <a:stretch/>
        </p:blipFill>
        <p:spPr>
          <a:xfrm>
            <a:off x="76200" y="4567100"/>
            <a:ext cx="1542600" cy="576300"/>
          </a:xfrm>
          <a:prstGeom prst="rect">
            <a:avLst/>
          </a:prstGeom>
          <a:noFill/>
          <a:ln>
            <a:noFill/>
          </a:ln>
        </p:spPr>
      </p:pic>
      <p:cxnSp>
        <p:nvCxnSpPr>
          <p:cNvPr id="102" name="Shape 102"/>
          <p:cNvCxnSpPr/>
          <p:nvPr/>
        </p:nvCxnSpPr>
        <p:spPr>
          <a:xfrm>
            <a:off x="166300" y="738900"/>
            <a:ext cx="8860500" cy="19500"/>
          </a:xfrm>
          <a:prstGeom prst="straightConnector1">
            <a:avLst/>
          </a:prstGeom>
          <a:noFill/>
          <a:ln w="38100" cap="flat" cmpd="sng">
            <a:solidFill>
              <a:srgbClr val="FF9900"/>
            </a:solidFill>
            <a:prstDash val="solid"/>
            <a:round/>
            <a:headEnd type="none" w="med" len="med"/>
            <a:tailEnd type="none" w="med" len="med"/>
          </a:ln>
        </p:spPr>
      </p:cxnSp>
      <p:sp>
        <p:nvSpPr>
          <p:cNvPr id="103" name="Shape 103"/>
          <p:cNvSpPr txBox="1"/>
          <p:nvPr/>
        </p:nvSpPr>
        <p:spPr>
          <a:xfrm>
            <a:off x="429725" y="854100"/>
            <a:ext cx="8284500" cy="3933600"/>
          </a:xfrm>
          <a:prstGeom prst="rect">
            <a:avLst/>
          </a:prstGeom>
          <a:noFill/>
          <a:ln>
            <a:noFill/>
          </a:ln>
        </p:spPr>
        <p:txBody>
          <a:bodyPr lIns="91425" tIns="91425" rIns="91425" bIns="91425" anchor="t" anchorCtr="0">
            <a:noAutofit/>
          </a:bodyPr>
          <a:lstStyle/>
          <a:p>
            <a:pPr lvl="0" algn="just" rtl="0">
              <a:lnSpc>
                <a:spcPct val="115000"/>
              </a:lnSpc>
              <a:spcBef>
                <a:spcPts val="0"/>
              </a:spcBef>
              <a:buNone/>
            </a:pPr>
            <a:r>
              <a:rPr lang="en" sz="3000">
                <a:solidFill>
                  <a:srgbClr val="333333"/>
                </a:solidFill>
                <a:highlight>
                  <a:srgbClr val="FFFFFF"/>
                </a:highlight>
                <a:latin typeface="Calibri"/>
                <a:ea typeface="Calibri"/>
                <a:cs typeface="Calibri"/>
                <a:sym typeface="Calibri"/>
              </a:rPr>
              <a:t>Los Angeles Region - June 8th</a:t>
            </a:r>
            <a:br>
              <a:rPr lang="en" sz="3000">
                <a:solidFill>
                  <a:srgbClr val="333333"/>
                </a:solidFill>
                <a:highlight>
                  <a:srgbClr val="FFFFFF"/>
                </a:highlight>
                <a:latin typeface="Calibri"/>
                <a:ea typeface="Calibri"/>
                <a:cs typeface="Calibri"/>
                <a:sym typeface="Calibri"/>
              </a:rPr>
            </a:br>
            <a:endParaRPr lang="en" sz="3000">
              <a:solidFill>
                <a:srgbClr val="333333"/>
              </a:solidFill>
              <a:highlight>
                <a:srgbClr val="FFFFFF"/>
              </a:highlight>
              <a:latin typeface="Calibri"/>
              <a:ea typeface="Calibri"/>
              <a:cs typeface="Calibri"/>
              <a:sym typeface="Calibri"/>
            </a:endParaRPr>
          </a:p>
          <a:p>
            <a:pPr lvl="0" algn="just" rtl="0">
              <a:lnSpc>
                <a:spcPct val="115000"/>
              </a:lnSpc>
              <a:spcBef>
                <a:spcPts val="0"/>
              </a:spcBef>
              <a:buNone/>
            </a:pPr>
            <a:r>
              <a:rPr lang="en" sz="3000">
                <a:solidFill>
                  <a:srgbClr val="333333"/>
                </a:solidFill>
                <a:highlight>
                  <a:srgbClr val="FFFFFF"/>
                </a:highlight>
                <a:latin typeface="Calibri"/>
                <a:ea typeface="Calibri"/>
                <a:cs typeface="Calibri"/>
                <a:sym typeface="Calibri"/>
              </a:rPr>
              <a:t>Orange County - June 29th</a:t>
            </a:r>
          </a:p>
          <a:p>
            <a:pPr marL="914400" lvl="0" indent="-419100" algn="just" rtl="0">
              <a:lnSpc>
                <a:spcPct val="115000"/>
              </a:lnSpc>
              <a:spcBef>
                <a:spcPts val="0"/>
              </a:spcBef>
              <a:buClr>
                <a:srgbClr val="333333"/>
              </a:buClr>
              <a:buSzPct val="100000"/>
              <a:buFont typeface="Calibri"/>
              <a:buChar char="●"/>
            </a:pPr>
            <a:r>
              <a:rPr lang="en" sz="3000">
                <a:solidFill>
                  <a:srgbClr val="333333"/>
                </a:solidFill>
                <a:highlight>
                  <a:srgbClr val="FFFFFF"/>
                </a:highlight>
                <a:latin typeface="Calibri"/>
                <a:ea typeface="Calibri"/>
                <a:cs typeface="Calibri"/>
                <a:sym typeface="Calibri"/>
              </a:rPr>
              <a:t>Coast CCD - Board Room</a:t>
            </a:r>
          </a:p>
          <a:p>
            <a:pPr marL="914400" lvl="0" indent="-419100" algn="just" rtl="0">
              <a:lnSpc>
                <a:spcPct val="115000"/>
              </a:lnSpc>
              <a:spcBef>
                <a:spcPts val="0"/>
              </a:spcBef>
              <a:buClr>
                <a:srgbClr val="333333"/>
              </a:buClr>
              <a:buSzPct val="100000"/>
              <a:buFont typeface="Calibri"/>
              <a:buChar char="●"/>
            </a:pPr>
            <a:r>
              <a:rPr lang="en" sz="3000">
                <a:solidFill>
                  <a:srgbClr val="333333"/>
                </a:solidFill>
                <a:highlight>
                  <a:srgbClr val="FFFFFF"/>
                </a:highlight>
                <a:latin typeface="Calibri"/>
                <a:ea typeface="Calibri"/>
                <a:cs typeface="Calibri"/>
                <a:sym typeface="Calibri"/>
              </a:rPr>
              <a:t>10:00 am - 12 noon</a:t>
            </a:r>
          </a:p>
          <a:p>
            <a:pPr marR="0" lvl="0" algn="l" rtl="0">
              <a:lnSpc>
                <a:spcPct val="115000"/>
              </a:lnSpc>
              <a:spcBef>
                <a:spcPts val="0"/>
              </a:spcBef>
              <a:spcAft>
                <a:spcPts val="0"/>
              </a:spcAft>
              <a:buNone/>
            </a:pPr>
            <a:endParaRPr sz="2800">
              <a:solidFill>
                <a:schemeClr val="dk1"/>
              </a:solidFill>
              <a:latin typeface="Calibri"/>
              <a:ea typeface="Calibri"/>
              <a:cs typeface="Calibri"/>
              <a:sym typeface="Calibri"/>
            </a:endParaRPr>
          </a:p>
          <a:p>
            <a:pPr marL="0" marR="0" lvl="0" indent="0" algn="l" rtl="0">
              <a:lnSpc>
                <a:spcPct val="115000"/>
              </a:lnSpc>
              <a:spcBef>
                <a:spcPts val="1000"/>
              </a:spcBef>
              <a:spcAft>
                <a:spcPts val="0"/>
              </a:spcAft>
              <a:buClr>
                <a:srgbClr val="000000"/>
              </a:buClr>
              <a:buFont typeface="Arial"/>
              <a:buNone/>
            </a:pPr>
            <a:endParaRPr sz="1800" b="0" i="0" u="none" strike="noStrike" cap="none">
              <a:solidFill>
                <a:schemeClr val="dk1"/>
              </a:solidFill>
              <a:highlight>
                <a:srgbClr val="FFFFFF"/>
              </a:highlight>
              <a:latin typeface="Calibri"/>
              <a:ea typeface="Calibri"/>
              <a:cs typeface="Calibri"/>
              <a:sym typeface="Calibri"/>
            </a:endParaRPr>
          </a:p>
          <a:p>
            <a:pPr marL="914400" marR="0" lvl="0" indent="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a:p>
            <a:pPr marL="457200" marR="0" lvl="0" indent="0" algn="ctr"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04" name="Shape 104"/>
          <p:cNvSpPr txBox="1"/>
          <p:nvPr/>
        </p:nvSpPr>
        <p:spPr>
          <a:xfrm>
            <a:off x="166300" y="0"/>
            <a:ext cx="8860500" cy="10758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a:solidFill>
                  <a:srgbClr val="4A86E8"/>
                </a:solidFill>
                <a:latin typeface="Calibri"/>
                <a:ea typeface="Calibri"/>
                <a:cs typeface="Calibri"/>
                <a:sym typeface="Calibri"/>
              </a:rPr>
              <a:t>Listening Sessions - Steven Glyer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09" name="Shape 109"/>
          <p:cNvPicPr preferRelativeResize="0"/>
          <p:nvPr/>
        </p:nvPicPr>
        <p:blipFill rotWithShape="1">
          <a:blip r:embed="rId3">
            <a:alphaModFix/>
          </a:blip>
          <a:srcRect/>
          <a:stretch/>
        </p:blipFill>
        <p:spPr>
          <a:xfrm>
            <a:off x="76200" y="4567100"/>
            <a:ext cx="1542600" cy="576300"/>
          </a:xfrm>
          <a:prstGeom prst="rect">
            <a:avLst/>
          </a:prstGeom>
          <a:noFill/>
          <a:ln>
            <a:noFill/>
          </a:ln>
        </p:spPr>
      </p:pic>
      <p:cxnSp>
        <p:nvCxnSpPr>
          <p:cNvPr id="110" name="Shape 110"/>
          <p:cNvCxnSpPr/>
          <p:nvPr/>
        </p:nvCxnSpPr>
        <p:spPr>
          <a:xfrm>
            <a:off x="166300" y="738900"/>
            <a:ext cx="8860500" cy="19500"/>
          </a:xfrm>
          <a:prstGeom prst="straightConnector1">
            <a:avLst/>
          </a:prstGeom>
          <a:noFill/>
          <a:ln w="38100" cap="flat" cmpd="sng">
            <a:solidFill>
              <a:srgbClr val="FF9900"/>
            </a:solidFill>
            <a:prstDash val="solid"/>
            <a:round/>
            <a:headEnd type="none" w="med" len="med"/>
            <a:tailEnd type="none" w="med" len="med"/>
          </a:ln>
        </p:spPr>
      </p:cxnSp>
      <p:sp>
        <p:nvSpPr>
          <p:cNvPr id="111" name="Shape 111"/>
          <p:cNvSpPr txBox="1"/>
          <p:nvPr/>
        </p:nvSpPr>
        <p:spPr>
          <a:xfrm>
            <a:off x="429725" y="854100"/>
            <a:ext cx="8284500" cy="3933600"/>
          </a:xfrm>
          <a:prstGeom prst="rect">
            <a:avLst/>
          </a:prstGeom>
          <a:noFill/>
          <a:ln>
            <a:noFill/>
          </a:ln>
        </p:spPr>
        <p:txBody>
          <a:bodyPr lIns="91425" tIns="91425" rIns="91425" bIns="91425" anchor="t" anchorCtr="0">
            <a:noAutofit/>
          </a:bodyPr>
          <a:lstStyle/>
          <a:p>
            <a:pPr lvl="0" algn="just" rtl="0">
              <a:lnSpc>
                <a:spcPct val="115000"/>
              </a:lnSpc>
              <a:spcBef>
                <a:spcPts val="0"/>
              </a:spcBef>
              <a:buNone/>
            </a:pPr>
            <a:r>
              <a:rPr lang="en" sz="2400">
                <a:solidFill>
                  <a:srgbClr val="333333"/>
                </a:solidFill>
                <a:highlight>
                  <a:srgbClr val="FFFFFF"/>
                </a:highlight>
                <a:latin typeface="Calibri"/>
                <a:ea typeface="Calibri"/>
                <a:cs typeface="Calibri"/>
                <a:sym typeface="Calibri"/>
              </a:rPr>
              <a:t>1. What are county/college needs that LAOCRC can help you meet? </a:t>
            </a:r>
          </a:p>
          <a:p>
            <a:pPr lvl="0" algn="just" rtl="0">
              <a:lnSpc>
                <a:spcPct val="115000"/>
              </a:lnSpc>
              <a:spcBef>
                <a:spcPts val="0"/>
              </a:spcBef>
              <a:buNone/>
            </a:pPr>
            <a:r>
              <a:rPr lang="en" sz="2400">
                <a:solidFill>
                  <a:srgbClr val="333333"/>
                </a:solidFill>
                <a:highlight>
                  <a:srgbClr val="FFFFFF"/>
                </a:highlight>
                <a:latin typeface="Calibri"/>
                <a:ea typeface="Calibri"/>
                <a:cs typeface="Calibri"/>
                <a:sym typeface="Calibri"/>
              </a:rPr>
              <a:t>2. Would a LAOCRC staff person assigned to focus on the county be helpful?</a:t>
            </a:r>
          </a:p>
          <a:p>
            <a:pPr lvl="0" algn="just" rtl="0">
              <a:lnSpc>
                <a:spcPct val="115000"/>
              </a:lnSpc>
              <a:spcBef>
                <a:spcPts val="0"/>
              </a:spcBef>
              <a:buNone/>
            </a:pPr>
            <a:r>
              <a:rPr lang="en" sz="2400">
                <a:solidFill>
                  <a:srgbClr val="333333"/>
                </a:solidFill>
                <a:highlight>
                  <a:srgbClr val="FFFFFF"/>
                </a:highlight>
                <a:latin typeface="Calibri"/>
                <a:ea typeface="Calibri"/>
                <a:cs typeface="Calibri"/>
                <a:sym typeface="Calibri"/>
              </a:rPr>
              <a:t>3. What should the qualifications of that person be?</a:t>
            </a:r>
          </a:p>
          <a:p>
            <a:pPr lvl="0" algn="just" rtl="0">
              <a:lnSpc>
                <a:spcPct val="115000"/>
              </a:lnSpc>
              <a:spcBef>
                <a:spcPts val="0"/>
              </a:spcBef>
              <a:buNone/>
            </a:pPr>
            <a:r>
              <a:rPr lang="en" sz="2400">
                <a:solidFill>
                  <a:srgbClr val="333333"/>
                </a:solidFill>
                <a:highlight>
                  <a:srgbClr val="FFFFFF"/>
                </a:highlight>
                <a:latin typeface="Calibri"/>
                <a:ea typeface="Calibri"/>
                <a:cs typeface="Calibri"/>
                <a:sym typeface="Calibri"/>
              </a:rPr>
              <a:t>4. What sub-regional initiatives would serve the colleges in meeting county-wide or sub-county needs?</a:t>
            </a:r>
          </a:p>
          <a:p>
            <a:pPr marR="0" lvl="0" algn="l" rtl="0">
              <a:lnSpc>
                <a:spcPct val="115000"/>
              </a:lnSpc>
              <a:spcBef>
                <a:spcPts val="0"/>
              </a:spcBef>
              <a:spcAft>
                <a:spcPts val="0"/>
              </a:spcAft>
              <a:buNone/>
            </a:pPr>
            <a:endParaRPr sz="2800">
              <a:solidFill>
                <a:schemeClr val="dk1"/>
              </a:solidFill>
              <a:latin typeface="Calibri"/>
              <a:ea typeface="Calibri"/>
              <a:cs typeface="Calibri"/>
              <a:sym typeface="Calibri"/>
            </a:endParaRPr>
          </a:p>
          <a:p>
            <a:pPr marL="0" marR="0" lvl="0" indent="0" algn="l" rtl="0">
              <a:lnSpc>
                <a:spcPct val="115000"/>
              </a:lnSpc>
              <a:spcBef>
                <a:spcPts val="1000"/>
              </a:spcBef>
              <a:spcAft>
                <a:spcPts val="0"/>
              </a:spcAft>
              <a:buClr>
                <a:srgbClr val="000000"/>
              </a:buClr>
              <a:buFont typeface="Arial"/>
              <a:buNone/>
            </a:pPr>
            <a:endParaRPr sz="1800" b="0" i="0" u="none" strike="noStrike" cap="none">
              <a:solidFill>
                <a:schemeClr val="dk1"/>
              </a:solidFill>
              <a:highlight>
                <a:srgbClr val="FFFFFF"/>
              </a:highlight>
              <a:latin typeface="Calibri"/>
              <a:ea typeface="Calibri"/>
              <a:cs typeface="Calibri"/>
              <a:sym typeface="Calibri"/>
            </a:endParaRPr>
          </a:p>
          <a:p>
            <a:pPr marL="914400" marR="0" lvl="0" indent="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a:p>
            <a:pPr marL="457200" marR="0" lvl="0" indent="0" algn="ctr"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12" name="Shape 112"/>
          <p:cNvSpPr txBox="1"/>
          <p:nvPr/>
        </p:nvSpPr>
        <p:spPr>
          <a:xfrm>
            <a:off x="166300" y="0"/>
            <a:ext cx="8860500" cy="10758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3000">
                <a:solidFill>
                  <a:srgbClr val="4A86E8"/>
                </a:solidFill>
                <a:latin typeface="Calibri"/>
                <a:ea typeface="Calibri"/>
                <a:cs typeface="Calibri"/>
                <a:sym typeface="Calibri"/>
              </a:rPr>
              <a:t>Listening Sessions - Steven Glyer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Shape 117"/>
          <p:cNvPicPr preferRelativeResize="0"/>
          <p:nvPr/>
        </p:nvPicPr>
        <p:blipFill rotWithShape="1">
          <a:blip r:embed="rId3">
            <a:alphaModFix/>
          </a:blip>
          <a:srcRect/>
          <a:stretch/>
        </p:blipFill>
        <p:spPr>
          <a:xfrm>
            <a:off x="76200" y="4567100"/>
            <a:ext cx="1542600" cy="576300"/>
          </a:xfrm>
          <a:prstGeom prst="rect">
            <a:avLst/>
          </a:prstGeom>
          <a:noFill/>
          <a:ln>
            <a:noFill/>
          </a:ln>
        </p:spPr>
      </p:pic>
      <p:cxnSp>
        <p:nvCxnSpPr>
          <p:cNvPr id="118" name="Shape 118"/>
          <p:cNvCxnSpPr/>
          <p:nvPr/>
        </p:nvCxnSpPr>
        <p:spPr>
          <a:xfrm>
            <a:off x="166300" y="738900"/>
            <a:ext cx="8860500" cy="19500"/>
          </a:xfrm>
          <a:prstGeom prst="straightConnector1">
            <a:avLst/>
          </a:prstGeom>
          <a:noFill/>
          <a:ln w="38100" cap="flat" cmpd="sng">
            <a:solidFill>
              <a:srgbClr val="FF9900"/>
            </a:solidFill>
            <a:prstDash val="solid"/>
            <a:round/>
            <a:headEnd type="none" w="med" len="med"/>
            <a:tailEnd type="none" w="med" len="med"/>
          </a:ln>
        </p:spPr>
      </p:cxnSp>
      <p:sp>
        <p:nvSpPr>
          <p:cNvPr id="119" name="Shape 119"/>
          <p:cNvSpPr txBox="1"/>
          <p:nvPr/>
        </p:nvSpPr>
        <p:spPr>
          <a:xfrm>
            <a:off x="916528" y="805100"/>
            <a:ext cx="8518800" cy="37620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Times New Roman"/>
              <a:buNone/>
            </a:pPr>
            <a:r>
              <a:rPr lang="en-US" sz="2800" dirty="0" smtClean="0">
                <a:solidFill>
                  <a:schemeClr val="dk1"/>
                </a:solidFill>
                <a:latin typeface="Times New Roman"/>
                <a:ea typeface="Times New Roman"/>
                <a:cs typeface="Times New Roman"/>
                <a:sym typeface="Times New Roman"/>
              </a:rPr>
              <a:t>See Nick’s PowerPoint</a:t>
            </a:r>
            <a:endParaRPr lang="en" sz="2800" dirty="0">
              <a:solidFill>
                <a:schemeClr val="dk1"/>
              </a:solidFill>
              <a:latin typeface="Times New Roman"/>
              <a:ea typeface="Times New Roman"/>
              <a:cs typeface="Times New Roman"/>
              <a:sym typeface="Times New Roman"/>
            </a:endParaRPr>
          </a:p>
          <a:p>
            <a:pPr marL="914400" marR="0" lvl="0" indent="0" algn="l" rtl="0">
              <a:lnSpc>
                <a:spcPct val="100000"/>
              </a:lnSpc>
              <a:spcBef>
                <a:spcPts val="0"/>
              </a:spcBef>
              <a:spcAft>
                <a:spcPts val="0"/>
              </a:spcAft>
              <a:buClr>
                <a:srgbClr val="000000"/>
              </a:buClr>
              <a:buFont typeface="Arial"/>
              <a:buNone/>
            </a:pPr>
            <a:endParaRPr sz="1800" b="0" i="0" u="none" strike="noStrike" cap="none" dirty="0">
              <a:solidFill>
                <a:srgbClr val="000000"/>
              </a:solidFill>
              <a:latin typeface="Arial"/>
              <a:ea typeface="Arial"/>
              <a:cs typeface="Arial"/>
              <a:sym typeface="Arial"/>
            </a:endParaRPr>
          </a:p>
          <a:p>
            <a:pPr marL="457200" marR="0" lvl="0" indent="0" algn="ctr" rtl="0">
              <a:lnSpc>
                <a:spcPct val="100000"/>
              </a:lnSpc>
              <a:spcBef>
                <a:spcPts val="0"/>
              </a:spcBef>
              <a:spcAft>
                <a:spcPts val="0"/>
              </a:spcAft>
              <a:buClr>
                <a:srgbClr val="000000"/>
              </a:buClr>
              <a:buFont typeface="Arial"/>
              <a:buNone/>
            </a:pPr>
            <a:endParaRPr sz="1400" b="0" i="0" u="none" strike="noStrike" cap="none" dirty="0">
              <a:solidFill>
                <a:srgbClr val="000000"/>
              </a:solidFill>
              <a:latin typeface="Arial"/>
              <a:ea typeface="Arial"/>
              <a:cs typeface="Arial"/>
              <a:sym typeface="Arial"/>
            </a:endParaRPr>
          </a:p>
        </p:txBody>
      </p:sp>
      <p:sp>
        <p:nvSpPr>
          <p:cNvPr id="120" name="Shape 120"/>
          <p:cNvSpPr txBox="1"/>
          <p:nvPr/>
        </p:nvSpPr>
        <p:spPr>
          <a:xfrm>
            <a:off x="166300" y="0"/>
            <a:ext cx="8860500" cy="8493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3000" dirty="0" err="1" smtClean="0">
                <a:solidFill>
                  <a:srgbClr val="4A86E8"/>
                </a:solidFill>
                <a:latin typeface="Calibri"/>
                <a:ea typeface="Calibri"/>
                <a:cs typeface="Calibri"/>
                <a:sym typeface="Calibri"/>
              </a:rPr>
              <a:t>DataUnlocked</a:t>
            </a:r>
            <a:r>
              <a:rPr lang="en-US" sz="3000" dirty="0" smtClean="0">
                <a:solidFill>
                  <a:srgbClr val="4A86E8"/>
                </a:solidFill>
                <a:latin typeface="Calibri"/>
                <a:ea typeface="Calibri"/>
                <a:cs typeface="Calibri"/>
                <a:sym typeface="Calibri"/>
              </a:rPr>
              <a:t> &amp; </a:t>
            </a:r>
            <a:r>
              <a:rPr lang="en" sz="3000" dirty="0" smtClean="0">
                <a:solidFill>
                  <a:srgbClr val="4A86E8"/>
                </a:solidFill>
                <a:latin typeface="Calibri"/>
                <a:ea typeface="Calibri"/>
                <a:cs typeface="Calibri"/>
                <a:sym typeface="Calibri"/>
              </a:rPr>
              <a:t>DOW</a:t>
            </a:r>
            <a:r>
              <a:rPr lang="en" sz="3000" b="0" i="0" u="none" strike="noStrike" cap="none" dirty="0" smtClean="0">
                <a:solidFill>
                  <a:srgbClr val="4A86E8"/>
                </a:solidFill>
                <a:latin typeface="Calibri"/>
                <a:ea typeface="Calibri"/>
                <a:cs typeface="Calibri"/>
                <a:sym typeface="Calibri"/>
              </a:rPr>
              <a:t> </a:t>
            </a:r>
            <a:r>
              <a:rPr lang="en" sz="3000" b="0" i="0" u="none" strike="noStrike" cap="none" dirty="0">
                <a:solidFill>
                  <a:srgbClr val="4A86E8"/>
                </a:solidFill>
                <a:latin typeface="Calibri"/>
                <a:ea typeface="Calibri"/>
                <a:cs typeface="Calibri"/>
                <a:sym typeface="Calibri"/>
              </a:rPr>
              <a:t>- </a:t>
            </a:r>
            <a:r>
              <a:rPr lang="en" sz="3000" dirty="0">
                <a:solidFill>
                  <a:srgbClr val="4A86E8"/>
                </a:solidFill>
                <a:latin typeface="Calibri"/>
                <a:ea typeface="Calibri"/>
                <a:cs typeface="Calibri"/>
                <a:sym typeface="Calibri"/>
              </a:rPr>
              <a:t>Nick Kremer</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TotalTime>
  <Words>592</Words>
  <Application>Microsoft Macintosh PowerPoint</Application>
  <PresentationFormat>On-screen Show (16:9)</PresentationFormat>
  <Paragraphs>137</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Steven Glyer</cp:lastModifiedBy>
  <cp:revision>3</cp:revision>
  <cp:lastPrinted>2016-06-15T19:40:27Z</cp:lastPrinted>
  <dcterms:modified xsi:type="dcterms:W3CDTF">2016-06-27T16:21:31Z</dcterms:modified>
</cp:coreProperties>
</file>